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61" r:id="rId8"/>
    <p:sldId id="259" r:id="rId9"/>
    <p:sldId id="260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6E32B3-539B-4C22-9C3D-0D10A9AB379C}" v="365" dt="2023-12-06T13:55:27.7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2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06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75A219-5FD5-409A-894E-C8C9458F7BF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A7DF31E-AC8F-4851-BD25-632FDBC65AB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b="1" i="0" baseline="0"/>
            <a:t>Project Focus:</a:t>
          </a:r>
          <a:r>
            <a:rPr lang="en-US" sz="1200" b="0" i="0" baseline="0"/>
            <a:t> Development of a unique search engine/text retrieval tool tailored for literature and quote enthusiasts, utilizing </a:t>
          </a:r>
          <a:r>
            <a:rPr lang="en-US" sz="1200" b="0" i="0" baseline="0" err="1"/>
            <a:t>Goodreads.com's</a:t>
          </a:r>
          <a:r>
            <a:rPr lang="en-US" sz="1200" b="0" i="0" baseline="0"/>
            <a:t> vast quote repository.</a:t>
          </a:r>
          <a:endParaRPr lang="en-US" sz="1200"/>
        </a:p>
      </dgm:t>
    </dgm:pt>
    <dgm:pt modelId="{998CF850-39EF-4922-8CD9-A82C3056D145}" type="parTrans" cxnId="{5E5D1A1C-5AE1-453A-9979-4305A4B1CE23}">
      <dgm:prSet/>
      <dgm:spPr/>
      <dgm:t>
        <a:bodyPr/>
        <a:lstStyle/>
        <a:p>
          <a:endParaRPr lang="en-US" sz="1200"/>
        </a:p>
      </dgm:t>
    </dgm:pt>
    <dgm:pt modelId="{F89F23EF-0966-4C93-B348-749E666B304C}" type="sibTrans" cxnId="{5E5D1A1C-5AE1-453A-9979-4305A4B1CE23}">
      <dgm:prSet/>
      <dgm:spPr/>
      <dgm:t>
        <a:bodyPr/>
        <a:lstStyle/>
        <a:p>
          <a:endParaRPr lang="en-US" sz="1200"/>
        </a:p>
      </dgm:t>
    </dgm:pt>
    <dgm:pt modelId="{06CE4668-119E-43D6-B3F7-5B1CC5AEC85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b="1" i="0" baseline="0"/>
            <a:t>Sentiment-Centric Approach:</a:t>
          </a:r>
          <a:r>
            <a:rPr lang="en-US" sz="1200" b="0" i="0" baseline="0"/>
            <a:t> Unlike traditional search engines, this tool will focus on user sentiments to return a ranked list of quotes that resonate with those feelings.</a:t>
          </a:r>
          <a:endParaRPr lang="en-US" sz="1200"/>
        </a:p>
      </dgm:t>
    </dgm:pt>
    <dgm:pt modelId="{1A5F9C97-9852-4699-A3DC-4938AA311D2F}" type="parTrans" cxnId="{3BF783CE-BAC4-437F-B0D5-510E3F8FB636}">
      <dgm:prSet/>
      <dgm:spPr/>
      <dgm:t>
        <a:bodyPr/>
        <a:lstStyle/>
        <a:p>
          <a:endParaRPr lang="en-US" sz="1200"/>
        </a:p>
      </dgm:t>
    </dgm:pt>
    <dgm:pt modelId="{25DDD716-401C-46F8-A12F-33141B0A348A}" type="sibTrans" cxnId="{3BF783CE-BAC4-437F-B0D5-510E3F8FB636}">
      <dgm:prSet/>
      <dgm:spPr/>
      <dgm:t>
        <a:bodyPr/>
        <a:lstStyle/>
        <a:p>
          <a:endParaRPr lang="en-US" sz="1200"/>
        </a:p>
      </dgm:t>
    </dgm:pt>
    <dgm:pt modelId="{C7B5116C-D54E-4967-A24F-76A01FB55EA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b="1" i="0" baseline="0" dirty="0"/>
            <a:t>Code Logic:</a:t>
          </a:r>
          <a:r>
            <a:rPr lang="en-US" sz="1200" b="0" i="0" baseline="0" dirty="0"/>
            <a:t> </a:t>
          </a:r>
          <a:r>
            <a:rPr lang="en-US" sz="1200" b="0" i="0" dirty="0"/>
            <a:t>The project integrates a web crawler for data collection, an indexer for storing the data, a ranker with a sentiment analysis, and web application to interface with the UI</a:t>
          </a:r>
          <a:endParaRPr lang="en-US" sz="1200" dirty="0"/>
        </a:p>
      </dgm:t>
    </dgm:pt>
    <dgm:pt modelId="{3278F941-541B-4978-B43D-D2BF6527E801}" type="parTrans" cxnId="{E3DDDCDA-49C1-4069-93B8-4AE62B903F2A}">
      <dgm:prSet/>
      <dgm:spPr/>
      <dgm:t>
        <a:bodyPr/>
        <a:lstStyle/>
        <a:p>
          <a:endParaRPr lang="en-US" sz="1200"/>
        </a:p>
      </dgm:t>
    </dgm:pt>
    <dgm:pt modelId="{D1FDB532-281D-400F-A766-BC0331813E41}" type="sibTrans" cxnId="{E3DDDCDA-49C1-4069-93B8-4AE62B903F2A}">
      <dgm:prSet/>
      <dgm:spPr/>
      <dgm:t>
        <a:bodyPr/>
        <a:lstStyle/>
        <a:p>
          <a:endParaRPr lang="en-US" sz="1200"/>
        </a:p>
      </dgm:t>
    </dgm:pt>
    <dgm:pt modelId="{85BC58A6-6581-4C97-8223-2F91BA070D0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b="1" i="0" baseline="0" dirty="0"/>
            <a:t>Web Interface Development:</a:t>
          </a:r>
          <a:r>
            <a:rPr lang="en-US" sz="1200" b="0" i="0" baseline="0" dirty="0"/>
            <a:t> Creation of a user-friendly web interface for input submission, enabling access to both quote and author search functionalities.</a:t>
          </a:r>
          <a:endParaRPr lang="en-US" sz="1200" dirty="0"/>
        </a:p>
      </dgm:t>
    </dgm:pt>
    <dgm:pt modelId="{6A7F5E53-F333-4841-BE6D-B8C43F20EC6C}" type="parTrans" cxnId="{D551DA49-65B5-47C3-AF33-A8636A530932}">
      <dgm:prSet/>
      <dgm:spPr/>
      <dgm:t>
        <a:bodyPr/>
        <a:lstStyle/>
        <a:p>
          <a:endParaRPr lang="en-US" sz="1200"/>
        </a:p>
      </dgm:t>
    </dgm:pt>
    <dgm:pt modelId="{DE63DB01-3CAD-4E4A-8610-5F96075EC061}" type="sibTrans" cxnId="{D551DA49-65B5-47C3-AF33-A8636A530932}">
      <dgm:prSet/>
      <dgm:spPr/>
      <dgm:t>
        <a:bodyPr/>
        <a:lstStyle/>
        <a:p>
          <a:endParaRPr lang="en-US" sz="1200"/>
        </a:p>
      </dgm:t>
    </dgm:pt>
    <dgm:pt modelId="{84A377BD-556D-4C2C-A2BE-F0A26753D034}" type="pres">
      <dgm:prSet presAssocID="{B575A219-5FD5-409A-894E-C8C9458F7BFA}" presName="root" presStyleCnt="0">
        <dgm:presLayoutVars>
          <dgm:dir/>
          <dgm:resizeHandles val="exact"/>
        </dgm:presLayoutVars>
      </dgm:prSet>
      <dgm:spPr/>
    </dgm:pt>
    <dgm:pt modelId="{60DB6491-1982-4C09-80F5-1F3174DDAAD6}" type="pres">
      <dgm:prSet presAssocID="{BA7DF31E-AC8F-4851-BD25-632FDBC65AB9}" presName="compNode" presStyleCnt="0"/>
      <dgm:spPr/>
    </dgm:pt>
    <dgm:pt modelId="{0D931E5A-70B3-419F-B174-6EFF21CDB9EF}" type="pres">
      <dgm:prSet presAssocID="{BA7DF31E-AC8F-4851-BD25-632FDBC65AB9}" presName="bgRect" presStyleLbl="bgShp" presStyleIdx="0" presStyleCnt="4" custLinFactNeighborX="-478" custLinFactNeighborY="-943"/>
      <dgm:spPr/>
    </dgm:pt>
    <dgm:pt modelId="{B29FB7AC-9E1D-42AD-BAED-4D15623A898A}" type="pres">
      <dgm:prSet presAssocID="{BA7DF31E-AC8F-4851-BD25-632FDBC65AB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349C5308-8D7D-484C-B588-1A28827C869A}" type="pres">
      <dgm:prSet presAssocID="{BA7DF31E-AC8F-4851-BD25-632FDBC65AB9}" presName="spaceRect" presStyleCnt="0"/>
      <dgm:spPr/>
    </dgm:pt>
    <dgm:pt modelId="{6F08ADB0-7C9C-4ADB-8CED-9BFB01D6E01E}" type="pres">
      <dgm:prSet presAssocID="{BA7DF31E-AC8F-4851-BD25-632FDBC65AB9}" presName="parTx" presStyleLbl="revTx" presStyleIdx="0" presStyleCnt="4">
        <dgm:presLayoutVars>
          <dgm:chMax val="0"/>
          <dgm:chPref val="0"/>
        </dgm:presLayoutVars>
      </dgm:prSet>
      <dgm:spPr/>
    </dgm:pt>
    <dgm:pt modelId="{A50FDE2C-66B1-4515-8390-41370AE958C7}" type="pres">
      <dgm:prSet presAssocID="{F89F23EF-0966-4C93-B348-749E666B304C}" presName="sibTrans" presStyleCnt="0"/>
      <dgm:spPr/>
    </dgm:pt>
    <dgm:pt modelId="{AA91E2D1-91BD-4195-80BE-FD52E21A7B3D}" type="pres">
      <dgm:prSet presAssocID="{06CE4668-119E-43D6-B3F7-5B1CC5AEC851}" presName="compNode" presStyleCnt="0"/>
      <dgm:spPr/>
    </dgm:pt>
    <dgm:pt modelId="{EFE1CAA0-F923-48C8-9792-8C938D866B9D}" type="pres">
      <dgm:prSet presAssocID="{06CE4668-119E-43D6-B3F7-5B1CC5AEC851}" presName="bgRect" presStyleLbl="bgShp" presStyleIdx="1" presStyleCnt="4"/>
      <dgm:spPr/>
    </dgm:pt>
    <dgm:pt modelId="{BED06259-5669-4C6E-B85D-554F4AABE2C8}" type="pres">
      <dgm:prSet presAssocID="{06CE4668-119E-43D6-B3F7-5B1CC5AEC85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3DBAC0A4-22F9-4499-B6C0-BAF901EEC0DA}" type="pres">
      <dgm:prSet presAssocID="{06CE4668-119E-43D6-B3F7-5B1CC5AEC851}" presName="spaceRect" presStyleCnt="0"/>
      <dgm:spPr/>
    </dgm:pt>
    <dgm:pt modelId="{442FF017-64D7-4B6E-AD36-761C7BA982C1}" type="pres">
      <dgm:prSet presAssocID="{06CE4668-119E-43D6-B3F7-5B1CC5AEC851}" presName="parTx" presStyleLbl="revTx" presStyleIdx="1" presStyleCnt="4">
        <dgm:presLayoutVars>
          <dgm:chMax val="0"/>
          <dgm:chPref val="0"/>
        </dgm:presLayoutVars>
      </dgm:prSet>
      <dgm:spPr/>
    </dgm:pt>
    <dgm:pt modelId="{D728DD2E-0482-4E2E-81A0-2648F9511A07}" type="pres">
      <dgm:prSet presAssocID="{25DDD716-401C-46F8-A12F-33141B0A348A}" presName="sibTrans" presStyleCnt="0"/>
      <dgm:spPr/>
    </dgm:pt>
    <dgm:pt modelId="{86CF6E03-8F14-4F90-BE8E-33FDBE9AAF65}" type="pres">
      <dgm:prSet presAssocID="{C7B5116C-D54E-4967-A24F-76A01FB55EAE}" presName="compNode" presStyleCnt="0"/>
      <dgm:spPr/>
    </dgm:pt>
    <dgm:pt modelId="{1FED2446-ECDC-4D35-AAB1-8AF028F11CDA}" type="pres">
      <dgm:prSet presAssocID="{C7B5116C-D54E-4967-A24F-76A01FB55EAE}" presName="bgRect" presStyleLbl="bgShp" presStyleIdx="2" presStyleCnt="4"/>
      <dgm:spPr/>
    </dgm:pt>
    <dgm:pt modelId="{DE1B4FD3-0C44-4938-9726-3464623395E9}" type="pres">
      <dgm:prSet presAssocID="{C7B5116C-D54E-4967-A24F-76A01FB55EA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6D0E4FCE-EA09-43F9-8545-F06971E50872}" type="pres">
      <dgm:prSet presAssocID="{C7B5116C-D54E-4967-A24F-76A01FB55EAE}" presName="spaceRect" presStyleCnt="0"/>
      <dgm:spPr/>
    </dgm:pt>
    <dgm:pt modelId="{EE516BA9-6403-4254-9AA4-AD2013BC1084}" type="pres">
      <dgm:prSet presAssocID="{C7B5116C-D54E-4967-A24F-76A01FB55EAE}" presName="parTx" presStyleLbl="revTx" presStyleIdx="2" presStyleCnt="4">
        <dgm:presLayoutVars>
          <dgm:chMax val="0"/>
          <dgm:chPref val="0"/>
        </dgm:presLayoutVars>
      </dgm:prSet>
      <dgm:spPr/>
    </dgm:pt>
    <dgm:pt modelId="{7A554B50-8EFE-4EE4-8E4A-4D58F553165E}" type="pres">
      <dgm:prSet presAssocID="{D1FDB532-281D-400F-A766-BC0331813E41}" presName="sibTrans" presStyleCnt="0"/>
      <dgm:spPr/>
    </dgm:pt>
    <dgm:pt modelId="{521BA731-21DB-46DC-AC0D-C095C5870495}" type="pres">
      <dgm:prSet presAssocID="{85BC58A6-6581-4C97-8223-2F91BA070D07}" presName="compNode" presStyleCnt="0"/>
      <dgm:spPr/>
    </dgm:pt>
    <dgm:pt modelId="{AC98A6F2-41F5-4AAC-AF54-6FF0BAF7ED70}" type="pres">
      <dgm:prSet presAssocID="{85BC58A6-6581-4C97-8223-2F91BA070D07}" presName="bgRect" presStyleLbl="bgShp" presStyleIdx="3" presStyleCnt="4"/>
      <dgm:spPr/>
    </dgm:pt>
    <dgm:pt modelId="{2348F41D-89D3-4CAD-A783-671DB5AC7987}" type="pres">
      <dgm:prSet presAssocID="{85BC58A6-6581-4C97-8223-2F91BA070D0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owser Window"/>
        </a:ext>
      </dgm:extLst>
    </dgm:pt>
    <dgm:pt modelId="{E20CA590-D313-460A-B577-21CD66EF143E}" type="pres">
      <dgm:prSet presAssocID="{85BC58A6-6581-4C97-8223-2F91BA070D07}" presName="spaceRect" presStyleCnt="0"/>
      <dgm:spPr/>
    </dgm:pt>
    <dgm:pt modelId="{8D2C467F-2EB5-41FE-BD93-F64DFF0BEC7A}" type="pres">
      <dgm:prSet presAssocID="{85BC58A6-6581-4C97-8223-2F91BA070D0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5E5D1A1C-5AE1-453A-9979-4305A4B1CE23}" srcId="{B575A219-5FD5-409A-894E-C8C9458F7BFA}" destId="{BA7DF31E-AC8F-4851-BD25-632FDBC65AB9}" srcOrd="0" destOrd="0" parTransId="{998CF850-39EF-4922-8CD9-A82C3056D145}" sibTransId="{F89F23EF-0966-4C93-B348-749E666B304C}"/>
    <dgm:cxn modelId="{D551DA49-65B5-47C3-AF33-A8636A530932}" srcId="{B575A219-5FD5-409A-894E-C8C9458F7BFA}" destId="{85BC58A6-6581-4C97-8223-2F91BA070D07}" srcOrd="3" destOrd="0" parTransId="{6A7F5E53-F333-4841-BE6D-B8C43F20EC6C}" sibTransId="{DE63DB01-3CAD-4E4A-8610-5F96075EC061}"/>
    <dgm:cxn modelId="{67E07457-9337-48F2-99F3-1AE28FF03D40}" type="presOf" srcId="{06CE4668-119E-43D6-B3F7-5B1CC5AEC851}" destId="{442FF017-64D7-4B6E-AD36-761C7BA982C1}" srcOrd="0" destOrd="0" presId="urn:microsoft.com/office/officeart/2018/2/layout/IconVerticalSolidList"/>
    <dgm:cxn modelId="{F85B7F8B-9F6B-4723-945E-D631C9AE1B9D}" type="presOf" srcId="{BA7DF31E-AC8F-4851-BD25-632FDBC65AB9}" destId="{6F08ADB0-7C9C-4ADB-8CED-9BFB01D6E01E}" srcOrd="0" destOrd="0" presId="urn:microsoft.com/office/officeart/2018/2/layout/IconVerticalSolidList"/>
    <dgm:cxn modelId="{3B02B89F-FA7C-4751-BEBC-AB7B18407B61}" type="presOf" srcId="{85BC58A6-6581-4C97-8223-2F91BA070D07}" destId="{8D2C467F-2EB5-41FE-BD93-F64DFF0BEC7A}" srcOrd="0" destOrd="0" presId="urn:microsoft.com/office/officeart/2018/2/layout/IconVerticalSolidList"/>
    <dgm:cxn modelId="{EAFA1CBF-8A4E-4DDE-B510-71F5BC5FEFF4}" type="presOf" srcId="{B575A219-5FD5-409A-894E-C8C9458F7BFA}" destId="{84A377BD-556D-4C2C-A2BE-F0A26753D034}" srcOrd="0" destOrd="0" presId="urn:microsoft.com/office/officeart/2018/2/layout/IconVerticalSolidList"/>
    <dgm:cxn modelId="{3BF783CE-BAC4-437F-B0D5-510E3F8FB636}" srcId="{B575A219-5FD5-409A-894E-C8C9458F7BFA}" destId="{06CE4668-119E-43D6-B3F7-5B1CC5AEC851}" srcOrd="1" destOrd="0" parTransId="{1A5F9C97-9852-4699-A3DC-4938AA311D2F}" sibTransId="{25DDD716-401C-46F8-A12F-33141B0A348A}"/>
    <dgm:cxn modelId="{E3DDDCDA-49C1-4069-93B8-4AE62B903F2A}" srcId="{B575A219-5FD5-409A-894E-C8C9458F7BFA}" destId="{C7B5116C-D54E-4967-A24F-76A01FB55EAE}" srcOrd="2" destOrd="0" parTransId="{3278F941-541B-4978-B43D-D2BF6527E801}" sibTransId="{D1FDB532-281D-400F-A766-BC0331813E41}"/>
    <dgm:cxn modelId="{86D58DF9-CC49-4903-9FCB-F5C06378D211}" type="presOf" srcId="{C7B5116C-D54E-4967-A24F-76A01FB55EAE}" destId="{EE516BA9-6403-4254-9AA4-AD2013BC1084}" srcOrd="0" destOrd="0" presId="urn:microsoft.com/office/officeart/2018/2/layout/IconVerticalSolidList"/>
    <dgm:cxn modelId="{6B7F679E-0E8A-44CE-90B0-C8D452DB0D29}" type="presParOf" srcId="{84A377BD-556D-4C2C-A2BE-F0A26753D034}" destId="{60DB6491-1982-4C09-80F5-1F3174DDAAD6}" srcOrd="0" destOrd="0" presId="urn:microsoft.com/office/officeart/2018/2/layout/IconVerticalSolidList"/>
    <dgm:cxn modelId="{394BBC20-5F36-4971-B91E-5F87FC2869DD}" type="presParOf" srcId="{60DB6491-1982-4C09-80F5-1F3174DDAAD6}" destId="{0D931E5A-70B3-419F-B174-6EFF21CDB9EF}" srcOrd="0" destOrd="0" presId="urn:microsoft.com/office/officeart/2018/2/layout/IconVerticalSolidList"/>
    <dgm:cxn modelId="{5C13B174-9C51-461C-B31D-4CEF8DEAC6D4}" type="presParOf" srcId="{60DB6491-1982-4C09-80F5-1F3174DDAAD6}" destId="{B29FB7AC-9E1D-42AD-BAED-4D15623A898A}" srcOrd="1" destOrd="0" presId="urn:microsoft.com/office/officeart/2018/2/layout/IconVerticalSolidList"/>
    <dgm:cxn modelId="{2D975FAD-5F9A-4CFB-94D4-17F861353E6D}" type="presParOf" srcId="{60DB6491-1982-4C09-80F5-1F3174DDAAD6}" destId="{349C5308-8D7D-484C-B588-1A28827C869A}" srcOrd="2" destOrd="0" presId="urn:microsoft.com/office/officeart/2018/2/layout/IconVerticalSolidList"/>
    <dgm:cxn modelId="{D6B5A71E-E8C9-4049-9796-4A70074FC20B}" type="presParOf" srcId="{60DB6491-1982-4C09-80F5-1F3174DDAAD6}" destId="{6F08ADB0-7C9C-4ADB-8CED-9BFB01D6E01E}" srcOrd="3" destOrd="0" presId="urn:microsoft.com/office/officeart/2018/2/layout/IconVerticalSolidList"/>
    <dgm:cxn modelId="{E01E6697-A4FB-4E0A-93CF-883A29691FB1}" type="presParOf" srcId="{84A377BD-556D-4C2C-A2BE-F0A26753D034}" destId="{A50FDE2C-66B1-4515-8390-41370AE958C7}" srcOrd="1" destOrd="0" presId="urn:microsoft.com/office/officeart/2018/2/layout/IconVerticalSolidList"/>
    <dgm:cxn modelId="{CE879A1B-DE7C-4F63-A78E-7F35A190A0D4}" type="presParOf" srcId="{84A377BD-556D-4C2C-A2BE-F0A26753D034}" destId="{AA91E2D1-91BD-4195-80BE-FD52E21A7B3D}" srcOrd="2" destOrd="0" presId="urn:microsoft.com/office/officeart/2018/2/layout/IconVerticalSolidList"/>
    <dgm:cxn modelId="{8ED15DA2-21D7-41E9-B738-95A1282087B6}" type="presParOf" srcId="{AA91E2D1-91BD-4195-80BE-FD52E21A7B3D}" destId="{EFE1CAA0-F923-48C8-9792-8C938D866B9D}" srcOrd="0" destOrd="0" presId="urn:microsoft.com/office/officeart/2018/2/layout/IconVerticalSolidList"/>
    <dgm:cxn modelId="{C6B300A5-9843-46CF-968A-709CD62EE97D}" type="presParOf" srcId="{AA91E2D1-91BD-4195-80BE-FD52E21A7B3D}" destId="{BED06259-5669-4C6E-B85D-554F4AABE2C8}" srcOrd="1" destOrd="0" presId="urn:microsoft.com/office/officeart/2018/2/layout/IconVerticalSolidList"/>
    <dgm:cxn modelId="{D07E8D1E-0EA9-40BB-8300-3AFC88F7CAAF}" type="presParOf" srcId="{AA91E2D1-91BD-4195-80BE-FD52E21A7B3D}" destId="{3DBAC0A4-22F9-4499-B6C0-BAF901EEC0DA}" srcOrd="2" destOrd="0" presId="urn:microsoft.com/office/officeart/2018/2/layout/IconVerticalSolidList"/>
    <dgm:cxn modelId="{514C62B8-2F65-42A6-BF9D-FD1B6ACB5E48}" type="presParOf" srcId="{AA91E2D1-91BD-4195-80BE-FD52E21A7B3D}" destId="{442FF017-64D7-4B6E-AD36-761C7BA982C1}" srcOrd="3" destOrd="0" presId="urn:microsoft.com/office/officeart/2018/2/layout/IconVerticalSolidList"/>
    <dgm:cxn modelId="{DE54BBA5-91AC-4EF1-9C9A-936201B9D523}" type="presParOf" srcId="{84A377BD-556D-4C2C-A2BE-F0A26753D034}" destId="{D728DD2E-0482-4E2E-81A0-2648F9511A07}" srcOrd="3" destOrd="0" presId="urn:microsoft.com/office/officeart/2018/2/layout/IconVerticalSolidList"/>
    <dgm:cxn modelId="{36A758D3-E1D2-4A1C-A2A7-317EEAA635CE}" type="presParOf" srcId="{84A377BD-556D-4C2C-A2BE-F0A26753D034}" destId="{86CF6E03-8F14-4F90-BE8E-33FDBE9AAF65}" srcOrd="4" destOrd="0" presId="urn:microsoft.com/office/officeart/2018/2/layout/IconVerticalSolidList"/>
    <dgm:cxn modelId="{021DB725-EADB-411E-9652-FABC8F143958}" type="presParOf" srcId="{86CF6E03-8F14-4F90-BE8E-33FDBE9AAF65}" destId="{1FED2446-ECDC-4D35-AAB1-8AF028F11CDA}" srcOrd="0" destOrd="0" presId="urn:microsoft.com/office/officeart/2018/2/layout/IconVerticalSolidList"/>
    <dgm:cxn modelId="{0EF1AC2C-3864-45A6-8D08-FB72A2B625D8}" type="presParOf" srcId="{86CF6E03-8F14-4F90-BE8E-33FDBE9AAF65}" destId="{DE1B4FD3-0C44-4938-9726-3464623395E9}" srcOrd="1" destOrd="0" presId="urn:microsoft.com/office/officeart/2018/2/layout/IconVerticalSolidList"/>
    <dgm:cxn modelId="{3C8F04C6-C566-4BEB-970B-44043DB8F06D}" type="presParOf" srcId="{86CF6E03-8F14-4F90-BE8E-33FDBE9AAF65}" destId="{6D0E4FCE-EA09-43F9-8545-F06971E50872}" srcOrd="2" destOrd="0" presId="urn:microsoft.com/office/officeart/2018/2/layout/IconVerticalSolidList"/>
    <dgm:cxn modelId="{27F4FDA5-4793-4094-A51E-FAB07D2D23CE}" type="presParOf" srcId="{86CF6E03-8F14-4F90-BE8E-33FDBE9AAF65}" destId="{EE516BA9-6403-4254-9AA4-AD2013BC1084}" srcOrd="3" destOrd="0" presId="urn:microsoft.com/office/officeart/2018/2/layout/IconVerticalSolidList"/>
    <dgm:cxn modelId="{018D5C0D-F6CD-49AA-AA5D-A98B1864527A}" type="presParOf" srcId="{84A377BD-556D-4C2C-A2BE-F0A26753D034}" destId="{7A554B50-8EFE-4EE4-8E4A-4D58F553165E}" srcOrd="5" destOrd="0" presId="urn:microsoft.com/office/officeart/2018/2/layout/IconVerticalSolidList"/>
    <dgm:cxn modelId="{C15FBFA0-5D0B-4CFB-B09A-8E7E6025DAC3}" type="presParOf" srcId="{84A377BD-556D-4C2C-A2BE-F0A26753D034}" destId="{521BA731-21DB-46DC-AC0D-C095C5870495}" srcOrd="6" destOrd="0" presId="urn:microsoft.com/office/officeart/2018/2/layout/IconVerticalSolidList"/>
    <dgm:cxn modelId="{F4CC7C02-9496-43BC-80E2-792B6AC663E3}" type="presParOf" srcId="{521BA731-21DB-46DC-AC0D-C095C5870495}" destId="{AC98A6F2-41F5-4AAC-AF54-6FF0BAF7ED70}" srcOrd="0" destOrd="0" presId="urn:microsoft.com/office/officeart/2018/2/layout/IconVerticalSolidList"/>
    <dgm:cxn modelId="{90F098D1-31AB-4568-9B20-B1F0D1086919}" type="presParOf" srcId="{521BA731-21DB-46DC-AC0D-C095C5870495}" destId="{2348F41D-89D3-4CAD-A783-671DB5AC7987}" srcOrd="1" destOrd="0" presId="urn:microsoft.com/office/officeart/2018/2/layout/IconVerticalSolidList"/>
    <dgm:cxn modelId="{C5C681E3-ED54-44A1-A9E8-DA54DC1B2BFD}" type="presParOf" srcId="{521BA731-21DB-46DC-AC0D-C095C5870495}" destId="{E20CA590-D313-460A-B577-21CD66EF143E}" srcOrd="2" destOrd="0" presId="urn:microsoft.com/office/officeart/2018/2/layout/IconVerticalSolidList"/>
    <dgm:cxn modelId="{4FBAB6F0-605E-4322-B095-88D1AB58CCB9}" type="presParOf" srcId="{521BA731-21DB-46DC-AC0D-C095C5870495}" destId="{8D2C467F-2EB5-41FE-BD93-F64DFF0BEC7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A8B72D-EFEF-4BA9-B7C8-99319625FFB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FE68730-19BB-4260-AAC7-C4AF49B0560D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200" b="1" baseline="0"/>
            <a:t>Indexing: </a:t>
          </a:r>
          <a:r>
            <a:rPr lang="en-US" sz="1200" b="0" baseline="0"/>
            <a:t>build an inverted index (build_index) </a:t>
          </a:r>
          <a:endParaRPr lang="en-US" sz="1200" dirty="0"/>
        </a:p>
      </dgm:t>
    </dgm:pt>
    <dgm:pt modelId="{A28310B9-61BE-44D0-A2D9-AF9F701178E0}" type="parTrans" cxnId="{57A13EB4-310F-4A1B-92EC-9788610CFCEB}">
      <dgm:prSet/>
      <dgm:spPr/>
      <dgm:t>
        <a:bodyPr/>
        <a:lstStyle/>
        <a:p>
          <a:endParaRPr lang="en-US"/>
        </a:p>
      </dgm:t>
    </dgm:pt>
    <dgm:pt modelId="{DF6A9B98-60A6-4688-A560-F1970449E07E}" type="sibTrans" cxnId="{57A13EB4-310F-4A1B-92EC-9788610CFCEB}">
      <dgm:prSet/>
      <dgm:spPr/>
      <dgm:t>
        <a:bodyPr/>
        <a:lstStyle/>
        <a:p>
          <a:endParaRPr lang="en-US"/>
        </a:p>
      </dgm:t>
    </dgm:pt>
    <dgm:pt modelId="{0EACAF95-6BFA-4620-8FE7-7923F019FFD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baseline="0" dirty="0"/>
            <a:t>Ranking: </a:t>
          </a:r>
          <a:r>
            <a:rPr lang="en-US" b="0" baseline="0" dirty="0"/>
            <a:t>create a ranker (</a:t>
          </a:r>
          <a:r>
            <a:rPr lang="en-US" b="0" baseline="0" dirty="0" err="1"/>
            <a:t>load_ranker</a:t>
          </a:r>
          <a:r>
            <a:rPr lang="en-US" b="0" baseline="0" dirty="0"/>
            <a:t>) using </a:t>
          </a:r>
          <a:r>
            <a:rPr lang="en-US" b="0" baseline="0" dirty="0" err="1"/>
            <a:t>Metapy's</a:t>
          </a:r>
          <a:r>
            <a:rPr lang="en-US" b="0" baseline="0" dirty="0"/>
            <a:t> Okapi BM25 algorithm</a:t>
          </a:r>
          <a:endParaRPr lang="en-US" dirty="0"/>
        </a:p>
      </dgm:t>
    </dgm:pt>
    <dgm:pt modelId="{B9029304-6C52-42BC-9B2B-A42921E8FFA4}" type="parTrans" cxnId="{C7735EA5-D403-4F71-BA17-9B81CDC2DE32}">
      <dgm:prSet/>
      <dgm:spPr/>
      <dgm:t>
        <a:bodyPr/>
        <a:lstStyle/>
        <a:p>
          <a:endParaRPr lang="en-US"/>
        </a:p>
      </dgm:t>
    </dgm:pt>
    <dgm:pt modelId="{95CEDF38-3F16-4D1F-ABCD-F80EB4FDED86}" type="sibTrans" cxnId="{C7735EA5-D403-4F71-BA17-9B81CDC2DE32}">
      <dgm:prSet/>
      <dgm:spPr/>
      <dgm:t>
        <a:bodyPr/>
        <a:lstStyle/>
        <a:p>
          <a:endParaRPr lang="en-US"/>
        </a:p>
      </dgm:t>
    </dgm:pt>
    <dgm:pt modelId="{061ADE8D-4FC9-482D-962E-64A3670C695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baseline="0" dirty="0"/>
            <a:t>Sentiment analysis: </a:t>
          </a:r>
          <a:r>
            <a:rPr lang="en-US" b="0" baseline="0" dirty="0"/>
            <a:t>takes </a:t>
          </a:r>
          <a:r>
            <a:rPr lang="en-US" b="0" baseline="0"/>
            <a:t>user input to </a:t>
          </a:r>
          <a:r>
            <a:rPr lang="en-US" b="0" baseline="0" dirty="0"/>
            <a:t>leverages </a:t>
          </a:r>
          <a:r>
            <a:rPr lang="en-US" b="0" baseline="0" dirty="0" err="1"/>
            <a:t>nltk</a:t>
          </a:r>
          <a:r>
            <a:rPr lang="en-US" b="0" baseline="0" dirty="0"/>
            <a:t> python library (sentiwordnet </a:t>
          </a:r>
          <a:r>
            <a:rPr lang="en-US" b="0" baseline="0" dirty="0" err="1"/>
            <a:t>api</a:t>
          </a:r>
          <a:r>
            <a:rPr lang="en-US" b="0" baseline="0" dirty="0"/>
            <a:t>) The processes phrases and adjusts queries based on sentiment </a:t>
          </a:r>
          <a:r>
            <a:rPr lang="en-US" b="0" baseline="0" dirty="0" err="1"/>
            <a:t>analysis</a:t>
          </a:r>
          <a:r>
            <a:rPr lang="en-US" b="1" baseline="0" dirty="0" err="1"/>
            <a:t>Query</a:t>
          </a:r>
          <a:r>
            <a:rPr lang="en-US" b="1" baseline="0" dirty="0"/>
            <a:t> </a:t>
          </a:r>
          <a:endParaRPr lang="en-US" dirty="0"/>
        </a:p>
      </dgm:t>
    </dgm:pt>
    <dgm:pt modelId="{FF189B7D-9A82-4E12-868D-2697C4B74A66}" type="parTrans" cxnId="{5F2C15B2-41D1-4756-BE40-0E3FBDC1B600}">
      <dgm:prSet/>
      <dgm:spPr/>
      <dgm:t>
        <a:bodyPr/>
        <a:lstStyle/>
        <a:p>
          <a:endParaRPr lang="en-US"/>
        </a:p>
      </dgm:t>
    </dgm:pt>
    <dgm:pt modelId="{8680ADC7-D619-423B-952C-17A6B07BA5D2}" type="sibTrans" cxnId="{5F2C15B2-41D1-4756-BE40-0E3FBDC1B600}">
      <dgm:prSet/>
      <dgm:spPr/>
      <dgm:t>
        <a:bodyPr/>
        <a:lstStyle/>
        <a:p>
          <a:endParaRPr lang="en-US"/>
        </a:p>
      </dgm:t>
    </dgm:pt>
    <dgm:pt modelId="{A19BC8F3-BC9C-467D-9918-BF342827321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baseline="0" dirty="0"/>
            <a:t>Query Processing: </a:t>
          </a:r>
          <a:r>
            <a:rPr lang="en-US" b="0" baseline="0" dirty="0"/>
            <a:t>load and process user input from web app (</a:t>
          </a:r>
          <a:r>
            <a:rPr lang="en-US" b="0" baseline="0" dirty="0" err="1"/>
            <a:t>load_query</a:t>
          </a:r>
          <a:r>
            <a:rPr lang="en-US" b="0" baseline="0" dirty="0"/>
            <a:t>), and a function to run these queries against the index (</a:t>
          </a:r>
          <a:r>
            <a:rPr lang="en-US" b="0" baseline="0" dirty="0" err="1"/>
            <a:t>run_query</a:t>
          </a:r>
          <a:r>
            <a:rPr lang="en-US" b="0" baseline="0" dirty="0"/>
            <a:t>)</a:t>
          </a:r>
          <a:endParaRPr lang="en-US" dirty="0"/>
        </a:p>
      </dgm:t>
    </dgm:pt>
    <dgm:pt modelId="{8ED617F1-AE37-4C32-82EF-908113BAD10A}" type="parTrans" cxnId="{4D9AD69E-ADFE-409D-B488-839520B863F7}">
      <dgm:prSet/>
      <dgm:spPr/>
      <dgm:t>
        <a:bodyPr/>
        <a:lstStyle/>
        <a:p>
          <a:endParaRPr lang="en-US"/>
        </a:p>
      </dgm:t>
    </dgm:pt>
    <dgm:pt modelId="{CE0C5EC5-C6D0-4D51-A836-8F10FD646C47}" type="sibTrans" cxnId="{4D9AD69E-ADFE-409D-B488-839520B863F7}">
      <dgm:prSet/>
      <dgm:spPr/>
      <dgm:t>
        <a:bodyPr/>
        <a:lstStyle/>
        <a:p>
          <a:endParaRPr lang="en-US"/>
        </a:p>
      </dgm:t>
    </dgm:pt>
    <dgm:pt modelId="{4D6959E2-6DD8-4854-9C6E-4027A2F357BC}" type="pres">
      <dgm:prSet presAssocID="{B9A8B72D-EFEF-4BA9-B7C8-99319625FFB9}" presName="root" presStyleCnt="0">
        <dgm:presLayoutVars>
          <dgm:dir/>
          <dgm:resizeHandles val="exact"/>
        </dgm:presLayoutVars>
      </dgm:prSet>
      <dgm:spPr/>
    </dgm:pt>
    <dgm:pt modelId="{B3EA75F8-C897-4EF1-A5B4-E622A5CA4975}" type="pres">
      <dgm:prSet presAssocID="{0FE68730-19BB-4260-AAC7-C4AF49B0560D}" presName="compNode" presStyleCnt="0"/>
      <dgm:spPr/>
    </dgm:pt>
    <dgm:pt modelId="{275D62A7-46CB-4328-978B-3390EA1394F9}" type="pres">
      <dgm:prSet presAssocID="{0FE68730-19BB-4260-AAC7-C4AF49B0560D}" presName="iconBgRect" presStyleLbl="bgShp" presStyleIdx="0" presStyleCnt="4"/>
      <dgm:spPr/>
    </dgm:pt>
    <dgm:pt modelId="{66436A8B-1A31-499C-82A2-EC341D2E7A65}" type="pres">
      <dgm:prSet presAssocID="{0FE68730-19BB-4260-AAC7-C4AF49B0560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B7F9F6A-61DB-4971-8E9B-EBF62B8E7708}" type="pres">
      <dgm:prSet presAssocID="{0FE68730-19BB-4260-AAC7-C4AF49B0560D}" presName="spaceRect" presStyleCnt="0"/>
      <dgm:spPr/>
    </dgm:pt>
    <dgm:pt modelId="{09935F80-85B3-4942-8C26-72FE45171B1D}" type="pres">
      <dgm:prSet presAssocID="{0FE68730-19BB-4260-AAC7-C4AF49B0560D}" presName="textRect" presStyleLbl="revTx" presStyleIdx="0" presStyleCnt="4">
        <dgm:presLayoutVars>
          <dgm:chMax val="1"/>
          <dgm:chPref val="1"/>
        </dgm:presLayoutVars>
      </dgm:prSet>
      <dgm:spPr/>
    </dgm:pt>
    <dgm:pt modelId="{E61D833D-875D-4DB9-B8CE-186DC419B129}" type="pres">
      <dgm:prSet presAssocID="{DF6A9B98-60A6-4688-A560-F1970449E07E}" presName="sibTrans" presStyleCnt="0"/>
      <dgm:spPr/>
    </dgm:pt>
    <dgm:pt modelId="{A289B3A0-E11A-4EDF-8AED-0130B7444E75}" type="pres">
      <dgm:prSet presAssocID="{0EACAF95-6BFA-4620-8FE7-7923F019FFD7}" presName="compNode" presStyleCnt="0"/>
      <dgm:spPr/>
    </dgm:pt>
    <dgm:pt modelId="{737A4334-1163-400C-8273-5257380DBC53}" type="pres">
      <dgm:prSet presAssocID="{0EACAF95-6BFA-4620-8FE7-7923F019FFD7}" presName="iconBgRect" presStyleLbl="bgShp" presStyleIdx="1" presStyleCnt="4"/>
      <dgm:spPr/>
    </dgm:pt>
    <dgm:pt modelId="{460C5813-4063-4DE8-9659-27322E412575}" type="pres">
      <dgm:prSet presAssocID="{0EACAF95-6BFA-4620-8FE7-7923F019FFD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13507B79-3345-46BB-BE88-6707B1764947}" type="pres">
      <dgm:prSet presAssocID="{0EACAF95-6BFA-4620-8FE7-7923F019FFD7}" presName="spaceRect" presStyleCnt="0"/>
      <dgm:spPr/>
    </dgm:pt>
    <dgm:pt modelId="{0A5E4AD9-DDA8-4B5F-A379-9D70AF93B88F}" type="pres">
      <dgm:prSet presAssocID="{0EACAF95-6BFA-4620-8FE7-7923F019FFD7}" presName="textRect" presStyleLbl="revTx" presStyleIdx="1" presStyleCnt="4">
        <dgm:presLayoutVars>
          <dgm:chMax val="1"/>
          <dgm:chPref val="1"/>
        </dgm:presLayoutVars>
      </dgm:prSet>
      <dgm:spPr/>
    </dgm:pt>
    <dgm:pt modelId="{92D1872F-F87C-4578-96E0-E0670E1BC1BB}" type="pres">
      <dgm:prSet presAssocID="{95CEDF38-3F16-4D1F-ABCD-F80EB4FDED86}" presName="sibTrans" presStyleCnt="0"/>
      <dgm:spPr/>
    </dgm:pt>
    <dgm:pt modelId="{1D6600E1-9301-46F7-99BC-A61A87369126}" type="pres">
      <dgm:prSet presAssocID="{061ADE8D-4FC9-482D-962E-64A3670C6950}" presName="compNode" presStyleCnt="0"/>
      <dgm:spPr/>
    </dgm:pt>
    <dgm:pt modelId="{995E8814-9C94-4D26-BA4E-0D6C2492FA6D}" type="pres">
      <dgm:prSet presAssocID="{061ADE8D-4FC9-482D-962E-64A3670C6950}" presName="iconBgRect" presStyleLbl="bgShp" presStyleIdx="2" presStyleCnt="4"/>
      <dgm:spPr/>
    </dgm:pt>
    <dgm:pt modelId="{1BDA4B7F-150A-4DE7-A5D7-9E808BCFA281}" type="pres">
      <dgm:prSet presAssocID="{061ADE8D-4FC9-482D-962E-64A3670C695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BA8033A1-38A7-4CB3-95F5-082CBD9DC1D4}" type="pres">
      <dgm:prSet presAssocID="{061ADE8D-4FC9-482D-962E-64A3670C6950}" presName="spaceRect" presStyleCnt="0"/>
      <dgm:spPr/>
    </dgm:pt>
    <dgm:pt modelId="{03B66689-8595-40B1-A5F8-435F3F7C088B}" type="pres">
      <dgm:prSet presAssocID="{061ADE8D-4FC9-482D-962E-64A3670C6950}" presName="textRect" presStyleLbl="revTx" presStyleIdx="2" presStyleCnt="4">
        <dgm:presLayoutVars>
          <dgm:chMax val="1"/>
          <dgm:chPref val="1"/>
        </dgm:presLayoutVars>
      </dgm:prSet>
      <dgm:spPr/>
    </dgm:pt>
    <dgm:pt modelId="{A0F654DB-8AB1-4188-B8EB-D8A456F2043E}" type="pres">
      <dgm:prSet presAssocID="{8680ADC7-D619-423B-952C-17A6B07BA5D2}" presName="sibTrans" presStyleCnt="0"/>
      <dgm:spPr/>
    </dgm:pt>
    <dgm:pt modelId="{F61B8612-E11E-4ADF-98D5-379DC7040C47}" type="pres">
      <dgm:prSet presAssocID="{A19BC8F3-BC9C-467D-9918-BF3428273214}" presName="compNode" presStyleCnt="0"/>
      <dgm:spPr/>
    </dgm:pt>
    <dgm:pt modelId="{2320F6ED-287F-4D4A-8402-BFAD9C33A83F}" type="pres">
      <dgm:prSet presAssocID="{A19BC8F3-BC9C-467D-9918-BF3428273214}" presName="iconBgRect" presStyleLbl="bgShp" presStyleIdx="3" presStyleCnt="4"/>
      <dgm:spPr/>
    </dgm:pt>
    <dgm:pt modelId="{B316C8B6-CDC8-4572-B836-70B1714F2A8E}" type="pres">
      <dgm:prSet presAssocID="{A19BC8F3-BC9C-467D-9918-BF342827321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FA37AAE3-834A-4D9D-A078-F889E4728F20}" type="pres">
      <dgm:prSet presAssocID="{A19BC8F3-BC9C-467D-9918-BF3428273214}" presName="spaceRect" presStyleCnt="0"/>
      <dgm:spPr/>
    </dgm:pt>
    <dgm:pt modelId="{A12DFB2B-9E87-45BF-87E2-D9903CCE3F24}" type="pres">
      <dgm:prSet presAssocID="{A19BC8F3-BC9C-467D-9918-BF342827321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D9AD69E-ADFE-409D-B488-839520B863F7}" srcId="{B9A8B72D-EFEF-4BA9-B7C8-99319625FFB9}" destId="{A19BC8F3-BC9C-467D-9918-BF3428273214}" srcOrd="3" destOrd="0" parTransId="{8ED617F1-AE37-4C32-82EF-908113BAD10A}" sibTransId="{CE0C5EC5-C6D0-4D51-A836-8F10FD646C47}"/>
    <dgm:cxn modelId="{69CF93A3-6755-403B-B596-03724325B85C}" type="presOf" srcId="{0EACAF95-6BFA-4620-8FE7-7923F019FFD7}" destId="{0A5E4AD9-DDA8-4B5F-A379-9D70AF93B88F}" srcOrd="0" destOrd="0" presId="urn:microsoft.com/office/officeart/2018/5/layout/IconCircleLabelList"/>
    <dgm:cxn modelId="{C7735EA5-D403-4F71-BA17-9B81CDC2DE32}" srcId="{B9A8B72D-EFEF-4BA9-B7C8-99319625FFB9}" destId="{0EACAF95-6BFA-4620-8FE7-7923F019FFD7}" srcOrd="1" destOrd="0" parTransId="{B9029304-6C52-42BC-9B2B-A42921E8FFA4}" sibTransId="{95CEDF38-3F16-4D1F-ABCD-F80EB4FDED86}"/>
    <dgm:cxn modelId="{5F2C15B2-41D1-4756-BE40-0E3FBDC1B600}" srcId="{B9A8B72D-EFEF-4BA9-B7C8-99319625FFB9}" destId="{061ADE8D-4FC9-482D-962E-64A3670C6950}" srcOrd="2" destOrd="0" parTransId="{FF189B7D-9A82-4E12-868D-2697C4B74A66}" sibTransId="{8680ADC7-D619-423B-952C-17A6B07BA5D2}"/>
    <dgm:cxn modelId="{B938F3B2-8F18-4DAF-9897-42FACAC2DC07}" type="presOf" srcId="{0FE68730-19BB-4260-AAC7-C4AF49B0560D}" destId="{09935F80-85B3-4942-8C26-72FE45171B1D}" srcOrd="0" destOrd="0" presId="urn:microsoft.com/office/officeart/2018/5/layout/IconCircleLabelList"/>
    <dgm:cxn modelId="{57A13EB4-310F-4A1B-92EC-9788610CFCEB}" srcId="{B9A8B72D-EFEF-4BA9-B7C8-99319625FFB9}" destId="{0FE68730-19BB-4260-AAC7-C4AF49B0560D}" srcOrd="0" destOrd="0" parTransId="{A28310B9-61BE-44D0-A2D9-AF9F701178E0}" sibTransId="{DF6A9B98-60A6-4688-A560-F1970449E07E}"/>
    <dgm:cxn modelId="{7BF8ADDA-2297-4E20-9214-8185439FA88F}" type="presOf" srcId="{B9A8B72D-EFEF-4BA9-B7C8-99319625FFB9}" destId="{4D6959E2-6DD8-4854-9C6E-4027A2F357BC}" srcOrd="0" destOrd="0" presId="urn:microsoft.com/office/officeart/2018/5/layout/IconCircleLabelList"/>
    <dgm:cxn modelId="{6C93D0E5-B1E3-4F5C-9389-6F2C07938A44}" type="presOf" srcId="{A19BC8F3-BC9C-467D-9918-BF3428273214}" destId="{A12DFB2B-9E87-45BF-87E2-D9903CCE3F24}" srcOrd="0" destOrd="0" presId="urn:microsoft.com/office/officeart/2018/5/layout/IconCircleLabelList"/>
    <dgm:cxn modelId="{948DDDE7-A575-4A55-AC04-8EE7294402FD}" type="presOf" srcId="{061ADE8D-4FC9-482D-962E-64A3670C6950}" destId="{03B66689-8595-40B1-A5F8-435F3F7C088B}" srcOrd="0" destOrd="0" presId="urn:microsoft.com/office/officeart/2018/5/layout/IconCircleLabelList"/>
    <dgm:cxn modelId="{B92D755A-5E27-4EF2-8290-95E73F4B8070}" type="presParOf" srcId="{4D6959E2-6DD8-4854-9C6E-4027A2F357BC}" destId="{B3EA75F8-C897-4EF1-A5B4-E622A5CA4975}" srcOrd="0" destOrd="0" presId="urn:microsoft.com/office/officeart/2018/5/layout/IconCircleLabelList"/>
    <dgm:cxn modelId="{1F937DE1-BFC1-4EC6-BBA5-2F37B422AA97}" type="presParOf" srcId="{B3EA75F8-C897-4EF1-A5B4-E622A5CA4975}" destId="{275D62A7-46CB-4328-978B-3390EA1394F9}" srcOrd="0" destOrd="0" presId="urn:microsoft.com/office/officeart/2018/5/layout/IconCircleLabelList"/>
    <dgm:cxn modelId="{966A76FD-9C5D-4AE3-9C8A-B4A93B5F8C79}" type="presParOf" srcId="{B3EA75F8-C897-4EF1-A5B4-E622A5CA4975}" destId="{66436A8B-1A31-499C-82A2-EC341D2E7A65}" srcOrd="1" destOrd="0" presId="urn:microsoft.com/office/officeart/2018/5/layout/IconCircleLabelList"/>
    <dgm:cxn modelId="{10FCB0D7-4694-481E-9E93-840BA5BC87BD}" type="presParOf" srcId="{B3EA75F8-C897-4EF1-A5B4-E622A5CA4975}" destId="{9B7F9F6A-61DB-4971-8E9B-EBF62B8E7708}" srcOrd="2" destOrd="0" presId="urn:microsoft.com/office/officeart/2018/5/layout/IconCircleLabelList"/>
    <dgm:cxn modelId="{AB043137-DADD-4869-929B-5FC032422AC8}" type="presParOf" srcId="{B3EA75F8-C897-4EF1-A5B4-E622A5CA4975}" destId="{09935F80-85B3-4942-8C26-72FE45171B1D}" srcOrd="3" destOrd="0" presId="urn:microsoft.com/office/officeart/2018/5/layout/IconCircleLabelList"/>
    <dgm:cxn modelId="{C871CD0D-6615-4707-9478-95A199BA0ADF}" type="presParOf" srcId="{4D6959E2-6DD8-4854-9C6E-4027A2F357BC}" destId="{E61D833D-875D-4DB9-B8CE-186DC419B129}" srcOrd="1" destOrd="0" presId="urn:microsoft.com/office/officeart/2018/5/layout/IconCircleLabelList"/>
    <dgm:cxn modelId="{D5393198-717B-4D24-9E59-92BC49E1252B}" type="presParOf" srcId="{4D6959E2-6DD8-4854-9C6E-4027A2F357BC}" destId="{A289B3A0-E11A-4EDF-8AED-0130B7444E75}" srcOrd="2" destOrd="0" presId="urn:microsoft.com/office/officeart/2018/5/layout/IconCircleLabelList"/>
    <dgm:cxn modelId="{35975D07-E4F8-4FE1-AEC3-D788BE1CF1C4}" type="presParOf" srcId="{A289B3A0-E11A-4EDF-8AED-0130B7444E75}" destId="{737A4334-1163-400C-8273-5257380DBC53}" srcOrd="0" destOrd="0" presId="urn:microsoft.com/office/officeart/2018/5/layout/IconCircleLabelList"/>
    <dgm:cxn modelId="{7FF1841F-582F-46AE-B2F7-CA17279CFB8C}" type="presParOf" srcId="{A289B3A0-E11A-4EDF-8AED-0130B7444E75}" destId="{460C5813-4063-4DE8-9659-27322E412575}" srcOrd="1" destOrd="0" presId="urn:microsoft.com/office/officeart/2018/5/layout/IconCircleLabelList"/>
    <dgm:cxn modelId="{9B85C69D-C3F4-46F2-8492-9703CF37D82B}" type="presParOf" srcId="{A289B3A0-E11A-4EDF-8AED-0130B7444E75}" destId="{13507B79-3345-46BB-BE88-6707B1764947}" srcOrd="2" destOrd="0" presId="urn:microsoft.com/office/officeart/2018/5/layout/IconCircleLabelList"/>
    <dgm:cxn modelId="{191B9166-22B5-4E25-898D-EFF223ED7356}" type="presParOf" srcId="{A289B3A0-E11A-4EDF-8AED-0130B7444E75}" destId="{0A5E4AD9-DDA8-4B5F-A379-9D70AF93B88F}" srcOrd="3" destOrd="0" presId="urn:microsoft.com/office/officeart/2018/5/layout/IconCircleLabelList"/>
    <dgm:cxn modelId="{19641938-9C48-443C-B637-F785D575AB10}" type="presParOf" srcId="{4D6959E2-6DD8-4854-9C6E-4027A2F357BC}" destId="{92D1872F-F87C-4578-96E0-E0670E1BC1BB}" srcOrd="3" destOrd="0" presId="urn:microsoft.com/office/officeart/2018/5/layout/IconCircleLabelList"/>
    <dgm:cxn modelId="{437656AC-344E-45B4-85B0-5271CC5AE471}" type="presParOf" srcId="{4D6959E2-6DD8-4854-9C6E-4027A2F357BC}" destId="{1D6600E1-9301-46F7-99BC-A61A87369126}" srcOrd="4" destOrd="0" presId="urn:microsoft.com/office/officeart/2018/5/layout/IconCircleLabelList"/>
    <dgm:cxn modelId="{E243CC6F-1A72-4CD2-8587-E93BCC0AEF19}" type="presParOf" srcId="{1D6600E1-9301-46F7-99BC-A61A87369126}" destId="{995E8814-9C94-4D26-BA4E-0D6C2492FA6D}" srcOrd="0" destOrd="0" presId="urn:microsoft.com/office/officeart/2018/5/layout/IconCircleLabelList"/>
    <dgm:cxn modelId="{99D49B3F-91F3-4C27-9BF4-37AEDA3977EB}" type="presParOf" srcId="{1D6600E1-9301-46F7-99BC-A61A87369126}" destId="{1BDA4B7F-150A-4DE7-A5D7-9E808BCFA281}" srcOrd="1" destOrd="0" presId="urn:microsoft.com/office/officeart/2018/5/layout/IconCircleLabelList"/>
    <dgm:cxn modelId="{02F4F2C2-23EA-4016-9C51-93AA7C82DB23}" type="presParOf" srcId="{1D6600E1-9301-46F7-99BC-A61A87369126}" destId="{BA8033A1-38A7-4CB3-95F5-082CBD9DC1D4}" srcOrd="2" destOrd="0" presId="urn:microsoft.com/office/officeart/2018/5/layout/IconCircleLabelList"/>
    <dgm:cxn modelId="{C31E574B-F74E-497D-892A-E8B52E021F95}" type="presParOf" srcId="{1D6600E1-9301-46F7-99BC-A61A87369126}" destId="{03B66689-8595-40B1-A5F8-435F3F7C088B}" srcOrd="3" destOrd="0" presId="urn:microsoft.com/office/officeart/2018/5/layout/IconCircleLabelList"/>
    <dgm:cxn modelId="{1F0678B6-C3B6-4EF6-97DC-ED451F2BE412}" type="presParOf" srcId="{4D6959E2-6DD8-4854-9C6E-4027A2F357BC}" destId="{A0F654DB-8AB1-4188-B8EB-D8A456F2043E}" srcOrd="5" destOrd="0" presId="urn:microsoft.com/office/officeart/2018/5/layout/IconCircleLabelList"/>
    <dgm:cxn modelId="{B1A8FC4A-156F-4A6A-91C4-043634B25E3E}" type="presParOf" srcId="{4D6959E2-6DD8-4854-9C6E-4027A2F357BC}" destId="{F61B8612-E11E-4ADF-98D5-379DC7040C47}" srcOrd="6" destOrd="0" presId="urn:microsoft.com/office/officeart/2018/5/layout/IconCircleLabelList"/>
    <dgm:cxn modelId="{47AC3500-5226-4F7D-B9DA-5EEFE2F527B6}" type="presParOf" srcId="{F61B8612-E11E-4ADF-98D5-379DC7040C47}" destId="{2320F6ED-287F-4D4A-8402-BFAD9C33A83F}" srcOrd="0" destOrd="0" presId="urn:microsoft.com/office/officeart/2018/5/layout/IconCircleLabelList"/>
    <dgm:cxn modelId="{F4EBA850-7D65-403F-AA14-6EA5C3721B6D}" type="presParOf" srcId="{F61B8612-E11E-4ADF-98D5-379DC7040C47}" destId="{B316C8B6-CDC8-4572-B836-70B1714F2A8E}" srcOrd="1" destOrd="0" presId="urn:microsoft.com/office/officeart/2018/5/layout/IconCircleLabelList"/>
    <dgm:cxn modelId="{2A17FDDB-61E7-4B8E-83A0-26EECAF1352A}" type="presParOf" srcId="{F61B8612-E11E-4ADF-98D5-379DC7040C47}" destId="{FA37AAE3-834A-4D9D-A078-F889E4728F20}" srcOrd="2" destOrd="0" presId="urn:microsoft.com/office/officeart/2018/5/layout/IconCircleLabelList"/>
    <dgm:cxn modelId="{51583202-80CF-4367-A90C-32EFB6289029}" type="presParOf" srcId="{F61B8612-E11E-4ADF-98D5-379DC7040C47}" destId="{A12DFB2B-9E87-45BF-87E2-D9903CCE3F2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931E5A-70B3-419F-B174-6EFF21CDB9EF}">
      <dsp:nvSpPr>
        <dsp:cNvPr id="0" name=""/>
        <dsp:cNvSpPr/>
      </dsp:nvSpPr>
      <dsp:spPr>
        <a:xfrm>
          <a:off x="0" y="0"/>
          <a:ext cx="6540528" cy="11806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9FB7AC-9E1D-42AD-BAED-4D15623A898A}">
      <dsp:nvSpPr>
        <dsp:cNvPr id="0" name=""/>
        <dsp:cNvSpPr/>
      </dsp:nvSpPr>
      <dsp:spPr>
        <a:xfrm>
          <a:off x="357153" y="267981"/>
          <a:ext cx="649370" cy="6493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08ADB0-7C9C-4ADB-8CED-9BFB01D6E01E}">
      <dsp:nvSpPr>
        <dsp:cNvPr id="0" name=""/>
        <dsp:cNvSpPr/>
      </dsp:nvSpPr>
      <dsp:spPr>
        <a:xfrm>
          <a:off x="1363678" y="2329"/>
          <a:ext cx="5176849" cy="11806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955" tIns="124955" rIns="124955" bIns="124955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/>
            <a:t>Project Focus:</a:t>
          </a:r>
          <a:r>
            <a:rPr lang="en-US" sz="1200" b="0" i="0" kern="1200" baseline="0"/>
            <a:t> Development of a unique search engine/text retrieval tool tailored for literature and quote enthusiasts, utilizing </a:t>
          </a:r>
          <a:r>
            <a:rPr lang="en-US" sz="1200" b="0" i="0" kern="1200" baseline="0" err="1"/>
            <a:t>Goodreads.com's</a:t>
          </a:r>
          <a:r>
            <a:rPr lang="en-US" sz="1200" b="0" i="0" kern="1200" baseline="0"/>
            <a:t> vast quote repository.</a:t>
          </a:r>
          <a:endParaRPr lang="en-US" sz="1200" kern="1200"/>
        </a:p>
      </dsp:txBody>
      <dsp:txXfrm>
        <a:off x="1363678" y="2329"/>
        <a:ext cx="5176849" cy="1180673"/>
      </dsp:txXfrm>
    </dsp:sp>
    <dsp:sp modelId="{EFE1CAA0-F923-48C8-9792-8C938D866B9D}">
      <dsp:nvSpPr>
        <dsp:cNvPr id="0" name=""/>
        <dsp:cNvSpPr/>
      </dsp:nvSpPr>
      <dsp:spPr>
        <a:xfrm>
          <a:off x="0" y="1478171"/>
          <a:ext cx="6540528" cy="11806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D06259-5669-4C6E-B85D-554F4AABE2C8}">
      <dsp:nvSpPr>
        <dsp:cNvPr id="0" name=""/>
        <dsp:cNvSpPr/>
      </dsp:nvSpPr>
      <dsp:spPr>
        <a:xfrm>
          <a:off x="357153" y="1743823"/>
          <a:ext cx="649370" cy="6493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2FF017-64D7-4B6E-AD36-761C7BA982C1}">
      <dsp:nvSpPr>
        <dsp:cNvPr id="0" name=""/>
        <dsp:cNvSpPr/>
      </dsp:nvSpPr>
      <dsp:spPr>
        <a:xfrm>
          <a:off x="1363678" y="1478171"/>
          <a:ext cx="5176849" cy="11806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955" tIns="124955" rIns="124955" bIns="124955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/>
            <a:t>Sentiment-Centric Approach:</a:t>
          </a:r>
          <a:r>
            <a:rPr lang="en-US" sz="1200" b="0" i="0" kern="1200" baseline="0"/>
            <a:t> Unlike traditional search engines, this tool will focus on user sentiments to return a ranked list of quotes that resonate with those feelings.</a:t>
          </a:r>
          <a:endParaRPr lang="en-US" sz="1200" kern="1200"/>
        </a:p>
      </dsp:txBody>
      <dsp:txXfrm>
        <a:off x="1363678" y="1478171"/>
        <a:ext cx="5176849" cy="1180673"/>
      </dsp:txXfrm>
    </dsp:sp>
    <dsp:sp modelId="{1FED2446-ECDC-4D35-AAB1-8AF028F11CDA}">
      <dsp:nvSpPr>
        <dsp:cNvPr id="0" name=""/>
        <dsp:cNvSpPr/>
      </dsp:nvSpPr>
      <dsp:spPr>
        <a:xfrm>
          <a:off x="0" y="2954013"/>
          <a:ext cx="6540528" cy="11806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1B4FD3-0C44-4938-9726-3464623395E9}">
      <dsp:nvSpPr>
        <dsp:cNvPr id="0" name=""/>
        <dsp:cNvSpPr/>
      </dsp:nvSpPr>
      <dsp:spPr>
        <a:xfrm>
          <a:off x="357153" y="3219665"/>
          <a:ext cx="649370" cy="64937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516BA9-6403-4254-9AA4-AD2013BC1084}">
      <dsp:nvSpPr>
        <dsp:cNvPr id="0" name=""/>
        <dsp:cNvSpPr/>
      </dsp:nvSpPr>
      <dsp:spPr>
        <a:xfrm>
          <a:off x="1363678" y="2954013"/>
          <a:ext cx="5176849" cy="11806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955" tIns="124955" rIns="124955" bIns="124955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 dirty="0"/>
            <a:t>Code Logic:</a:t>
          </a:r>
          <a:r>
            <a:rPr lang="en-US" sz="1200" b="0" i="0" kern="1200" baseline="0" dirty="0"/>
            <a:t> </a:t>
          </a:r>
          <a:r>
            <a:rPr lang="en-US" sz="1200" b="0" i="0" kern="1200" dirty="0"/>
            <a:t>The project integrates a web crawler for data collection, an indexer for storing the data, a ranker with a sentiment analysis, and web application to interface with the UI</a:t>
          </a:r>
          <a:endParaRPr lang="en-US" sz="1200" kern="1200" dirty="0"/>
        </a:p>
      </dsp:txBody>
      <dsp:txXfrm>
        <a:off x="1363678" y="2954013"/>
        <a:ext cx="5176849" cy="1180673"/>
      </dsp:txXfrm>
    </dsp:sp>
    <dsp:sp modelId="{AC98A6F2-41F5-4AAC-AF54-6FF0BAF7ED70}">
      <dsp:nvSpPr>
        <dsp:cNvPr id="0" name=""/>
        <dsp:cNvSpPr/>
      </dsp:nvSpPr>
      <dsp:spPr>
        <a:xfrm>
          <a:off x="0" y="4429855"/>
          <a:ext cx="6540528" cy="11806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48F41D-89D3-4CAD-A783-671DB5AC7987}">
      <dsp:nvSpPr>
        <dsp:cNvPr id="0" name=""/>
        <dsp:cNvSpPr/>
      </dsp:nvSpPr>
      <dsp:spPr>
        <a:xfrm>
          <a:off x="357153" y="4695507"/>
          <a:ext cx="649370" cy="64937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2C467F-2EB5-41FE-BD93-F64DFF0BEC7A}">
      <dsp:nvSpPr>
        <dsp:cNvPr id="0" name=""/>
        <dsp:cNvSpPr/>
      </dsp:nvSpPr>
      <dsp:spPr>
        <a:xfrm>
          <a:off x="1363678" y="4429855"/>
          <a:ext cx="5176849" cy="11806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955" tIns="124955" rIns="124955" bIns="124955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baseline="0" dirty="0"/>
            <a:t>Web Interface Development:</a:t>
          </a:r>
          <a:r>
            <a:rPr lang="en-US" sz="1200" b="0" i="0" kern="1200" baseline="0" dirty="0"/>
            <a:t> Creation of a user-friendly web interface for input submission, enabling access to both quote and author search functionalities.</a:t>
          </a:r>
          <a:endParaRPr lang="en-US" sz="1200" kern="1200" dirty="0"/>
        </a:p>
      </dsp:txBody>
      <dsp:txXfrm>
        <a:off x="1363678" y="4429855"/>
        <a:ext cx="5176849" cy="11806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5D62A7-46CB-4328-978B-3390EA1394F9}">
      <dsp:nvSpPr>
        <dsp:cNvPr id="0" name=""/>
        <dsp:cNvSpPr/>
      </dsp:nvSpPr>
      <dsp:spPr>
        <a:xfrm>
          <a:off x="2533870" y="1085"/>
          <a:ext cx="918931" cy="91893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436A8B-1A31-499C-82A2-EC341D2E7A65}">
      <dsp:nvSpPr>
        <dsp:cNvPr id="0" name=""/>
        <dsp:cNvSpPr/>
      </dsp:nvSpPr>
      <dsp:spPr>
        <a:xfrm>
          <a:off x="2729708" y="196923"/>
          <a:ext cx="527255" cy="5272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935F80-85B3-4942-8C26-72FE45171B1D}">
      <dsp:nvSpPr>
        <dsp:cNvPr id="0" name=""/>
        <dsp:cNvSpPr/>
      </dsp:nvSpPr>
      <dsp:spPr>
        <a:xfrm>
          <a:off x="2240113" y="1206241"/>
          <a:ext cx="1506445" cy="22949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b="1" kern="1200" baseline="0"/>
            <a:t>Indexing: </a:t>
          </a:r>
          <a:r>
            <a:rPr lang="en-US" sz="1200" b="0" kern="1200" baseline="0"/>
            <a:t>build an inverted index (build_index) </a:t>
          </a:r>
          <a:endParaRPr lang="en-US" sz="1200" kern="1200" dirty="0"/>
        </a:p>
      </dsp:txBody>
      <dsp:txXfrm>
        <a:off x="2240113" y="1206241"/>
        <a:ext cx="1506445" cy="2294975"/>
      </dsp:txXfrm>
    </dsp:sp>
    <dsp:sp modelId="{737A4334-1163-400C-8273-5257380DBC53}">
      <dsp:nvSpPr>
        <dsp:cNvPr id="0" name=""/>
        <dsp:cNvSpPr/>
      </dsp:nvSpPr>
      <dsp:spPr>
        <a:xfrm>
          <a:off x="4303943" y="1085"/>
          <a:ext cx="918931" cy="91893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0C5813-4063-4DE8-9659-27322E412575}">
      <dsp:nvSpPr>
        <dsp:cNvPr id="0" name=""/>
        <dsp:cNvSpPr/>
      </dsp:nvSpPr>
      <dsp:spPr>
        <a:xfrm>
          <a:off x="4499781" y="196923"/>
          <a:ext cx="527255" cy="5272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5E4AD9-DDA8-4B5F-A379-9D70AF93B88F}">
      <dsp:nvSpPr>
        <dsp:cNvPr id="0" name=""/>
        <dsp:cNvSpPr/>
      </dsp:nvSpPr>
      <dsp:spPr>
        <a:xfrm>
          <a:off x="4010186" y="1206241"/>
          <a:ext cx="1506445" cy="22949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 baseline="0" dirty="0"/>
            <a:t>Ranking: </a:t>
          </a:r>
          <a:r>
            <a:rPr lang="en-US" sz="1100" b="0" kern="1200" baseline="0" dirty="0"/>
            <a:t>create a ranker (</a:t>
          </a:r>
          <a:r>
            <a:rPr lang="en-US" sz="1100" b="0" kern="1200" baseline="0" dirty="0" err="1"/>
            <a:t>load_ranker</a:t>
          </a:r>
          <a:r>
            <a:rPr lang="en-US" sz="1100" b="0" kern="1200" baseline="0" dirty="0"/>
            <a:t>) using </a:t>
          </a:r>
          <a:r>
            <a:rPr lang="en-US" sz="1100" b="0" kern="1200" baseline="0" dirty="0" err="1"/>
            <a:t>Metapy's</a:t>
          </a:r>
          <a:r>
            <a:rPr lang="en-US" sz="1100" b="0" kern="1200" baseline="0" dirty="0"/>
            <a:t> Okapi BM25 algorithm</a:t>
          </a:r>
          <a:endParaRPr lang="en-US" sz="1100" kern="1200" dirty="0"/>
        </a:p>
      </dsp:txBody>
      <dsp:txXfrm>
        <a:off x="4010186" y="1206241"/>
        <a:ext cx="1506445" cy="2294975"/>
      </dsp:txXfrm>
    </dsp:sp>
    <dsp:sp modelId="{995E8814-9C94-4D26-BA4E-0D6C2492FA6D}">
      <dsp:nvSpPr>
        <dsp:cNvPr id="0" name=""/>
        <dsp:cNvSpPr/>
      </dsp:nvSpPr>
      <dsp:spPr>
        <a:xfrm>
          <a:off x="6074016" y="1085"/>
          <a:ext cx="918931" cy="91893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DA4B7F-150A-4DE7-A5D7-9E808BCFA281}">
      <dsp:nvSpPr>
        <dsp:cNvPr id="0" name=""/>
        <dsp:cNvSpPr/>
      </dsp:nvSpPr>
      <dsp:spPr>
        <a:xfrm>
          <a:off x="6269854" y="196923"/>
          <a:ext cx="527255" cy="5272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B66689-8595-40B1-A5F8-435F3F7C088B}">
      <dsp:nvSpPr>
        <dsp:cNvPr id="0" name=""/>
        <dsp:cNvSpPr/>
      </dsp:nvSpPr>
      <dsp:spPr>
        <a:xfrm>
          <a:off x="5780259" y="1206241"/>
          <a:ext cx="1506445" cy="22949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 baseline="0" dirty="0"/>
            <a:t>Sentiment analysis: </a:t>
          </a:r>
          <a:r>
            <a:rPr lang="en-US" sz="1100" b="0" kern="1200" baseline="0" dirty="0"/>
            <a:t>takes </a:t>
          </a:r>
          <a:r>
            <a:rPr lang="en-US" sz="1100" b="0" kern="1200" baseline="0"/>
            <a:t>user input to </a:t>
          </a:r>
          <a:r>
            <a:rPr lang="en-US" sz="1100" b="0" kern="1200" baseline="0" dirty="0"/>
            <a:t>leverages </a:t>
          </a:r>
          <a:r>
            <a:rPr lang="en-US" sz="1100" b="0" kern="1200" baseline="0" dirty="0" err="1"/>
            <a:t>nltk</a:t>
          </a:r>
          <a:r>
            <a:rPr lang="en-US" sz="1100" b="0" kern="1200" baseline="0" dirty="0"/>
            <a:t> python library (sentiwordnet </a:t>
          </a:r>
          <a:r>
            <a:rPr lang="en-US" sz="1100" b="0" kern="1200" baseline="0" dirty="0" err="1"/>
            <a:t>api</a:t>
          </a:r>
          <a:r>
            <a:rPr lang="en-US" sz="1100" b="0" kern="1200" baseline="0" dirty="0"/>
            <a:t>) The processes phrases and adjusts queries based on sentiment </a:t>
          </a:r>
          <a:r>
            <a:rPr lang="en-US" sz="1100" b="0" kern="1200" baseline="0" dirty="0" err="1"/>
            <a:t>analysis</a:t>
          </a:r>
          <a:r>
            <a:rPr lang="en-US" sz="1100" b="1" kern="1200" baseline="0" dirty="0" err="1"/>
            <a:t>Query</a:t>
          </a:r>
          <a:r>
            <a:rPr lang="en-US" sz="1100" b="1" kern="1200" baseline="0" dirty="0"/>
            <a:t> </a:t>
          </a:r>
          <a:endParaRPr lang="en-US" sz="1100" kern="1200" dirty="0"/>
        </a:p>
      </dsp:txBody>
      <dsp:txXfrm>
        <a:off x="5780259" y="1206241"/>
        <a:ext cx="1506445" cy="2294975"/>
      </dsp:txXfrm>
    </dsp:sp>
    <dsp:sp modelId="{2320F6ED-287F-4D4A-8402-BFAD9C33A83F}">
      <dsp:nvSpPr>
        <dsp:cNvPr id="0" name=""/>
        <dsp:cNvSpPr/>
      </dsp:nvSpPr>
      <dsp:spPr>
        <a:xfrm>
          <a:off x="7844090" y="1085"/>
          <a:ext cx="918931" cy="91893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16C8B6-CDC8-4572-B836-70B1714F2A8E}">
      <dsp:nvSpPr>
        <dsp:cNvPr id="0" name=""/>
        <dsp:cNvSpPr/>
      </dsp:nvSpPr>
      <dsp:spPr>
        <a:xfrm>
          <a:off x="8039927" y="196923"/>
          <a:ext cx="527255" cy="52725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2DFB2B-9E87-45BF-87E2-D9903CCE3F24}">
      <dsp:nvSpPr>
        <dsp:cNvPr id="0" name=""/>
        <dsp:cNvSpPr/>
      </dsp:nvSpPr>
      <dsp:spPr>
        <a:xfrm>
          <a:off x="7550333" y="1206241"/>
          <a:ext cx="1506445" cy="22949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 baseline="0" dirty="0"/>
            <a:t>Query Processing: </a:t>
          </a:r>
          <a:r>
            <a:rPr lang="en-US" sz="1100" b="0" kern="1200" baseline="0" dirty="0"/>
            <a:t>load and process user input from web app (</a:t>
          </a:r>
          <a:r>
            <a:rPr lang="en-US" sz="1100" b="0" kern="1200" baseline="0" dirty="0" err="1"/>
            <a:t>load_query</a:t>
          </a:r>
          <a:r>
            <a:rPr lang="en-US" sz="1100" b="0" kern="1200" baseline="0" dirty="0"/>
            <a:t>), and a function to run these queries against the index (</a:t>
          </a:r>
          <a:r>
            <a:rPr lang="en-US" sz="1100" b="0" kern="1200" baseline="0" dirty="0" err="1"/>
            <a:t>run_query</a:t>
          </a:r>
          <a:r>
            <a:rPr lang="en-US" sz="1100" b="0" kern="1200" baseline="0" dirty="0"/>
            <a:t>)</a:t>
          </a:r>
          <a:endParaRPr lang="en-US" sz="1100" kern="1200" dirty="0"/>
        </a:p>
      </dsp:txBody>
      <dsp:txXfrm>
        <a:off x="7550333" y="1206241"/>
        <a:ext cx="1506445" cy="22949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9971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213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819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53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12/6/2023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86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799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8444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925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79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704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686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563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3640E-3AB8-B655-F349-81F499C953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531" y="198403"/>
            <a:ext cx="5274860" cy="3066706"/>
          </a:xfrm>
        </p:spPr>
        <p:txBody>
          <a:bodyPr anchor="b">
            <a:normAutofit/>
          </a:bodyPr>
          <a:lstStyle/>
          <a:p>
            <a:r>
              <a:rPr lang="en-US" dirty="0"/>
              <a:t>Quote Finder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B196F8-3831-5876-C796-07D5439BE9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9033" y="2804798"/>
            <a:ext cx="4524024" cy="1576188"/>
          </a:xfrm>
        </p:spPr>
        <p:txBody>
          <a:bodyPr anchor="t">
            <a:normAutofit/>
          </a:bodyPr>
          <a:lstStyle/>
          <a:p>
            <a:r>
              <a:rPr lang="en-US" i="1" dirty="0"/>
              <a:t>A tool to search and find quotes based on feelings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3" name="Picture 22" descr="Connected sticks shaping polygons background">
            <a:extLst>
              <a:ext uri="{FF2B5EF4-FFF2-40B4-BE49-F238E27FC236}">
                <a16:creationId xmlns:a16="http://schemas.microsoft.com/office/drawing/2014/main" id="{AADC31FC-9B42-6893-9AAE-E9B7510972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82" r="27112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C9F82A72-5A5D-82E2-9CE6-228E0D4F2E83}"/>
              </a:ext>
            </a:extLst>
          </p:cNvPr>
          <p:cNvSpPr txBox="1">
            <a:spLocks/>
          </p:cNvSpPr>
          <p:nvPr/>
        </p:nvSpPr>
        <p:spPr>
          <a:xfrm>
            <a:off x="1279033" y="4444343"/>
            <a:ext cx="4524024" cy="1576188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CS410</a:t>
            </a:r>
          </a:p>
          <a:p>
            <a:r>
              <a:rPr lang="en-US" sz="1800" dirty="0"/>
              <a:t>Fall 2023</a:t>
            </a:r>
          </a:p>
          <a:p>
            <a:r>
              <a:rPr lang="en-US" sz="1800" dirty="0"/>
              <a:t>Manuel Suarez Lunar</a:t>
            </a:r>
          </a:p>
          <a:p>
            <a:r>
              <a:rPr lang="en-US" sz="1800" dirty="0"/>
              <a:t>Wei-Lun (Will) Tsai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00246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20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C4CE3C4-3600-4353-9FE1-B32D06BEF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2E7972-9613-C893-FA83-9BCF30C7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5645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7BC8F-66C5-DF07-3255-64EA065AD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9" y="2312988"/>
            <a:ext cx="5296964" cy="365125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Project Summary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öhne"/>
              </a:rPr>
              <a:t>Architecture</a:t>
            </a:r>
            <a:endParaRPr lang="en-US" b="0" i="0" dirty="0"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Web Crawler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öhne"/>
              </a:rPr>
              <a:t>Preprocessing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Searcher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Web Application and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Demo</a:t>
            </a:r>
          </a:p>
          <a:p>
            <a:endParaRPr lang="en-US" dirty="0"/>
          </a:p>
        </p:txBody>
      </p:sp>
      <p:pic>
        <p:nvPicPr>
          <p:cNvPr id="7" name="Graphic 6" descr="Web Design">
            <a:extLst>
              <a:ext uri="{FF2B5EF4-FFF2-40B4-BE49-F238E27FC236}">
                <a16:creationId xmlns:a16="http://schemas.microsoft.com/office/drawing/2014/main" id="{AF7C433B-9E5C-EDCF-2F82-67A0C7C1D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37967" y="1934660"/>
            <a:ext cx="2988679" cy="298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54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554C89C-373F-47FC-BB73-6842E569C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A8A66C-34C2-6F34-5A8A-F43C7A6D1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2963" y="1314450"/>
            <a:ext cx="3213279" cy="4229100"/>
          </a:xfrm>
        </p:spPr>
        <p:txBody>
          <a:bodyPr anchor="ctr">
            <a:normAutofit/>
          </a:bodyPr>
          <a:lstStyle/>
          <a:p>
            <a:r>
              <a:rPr lang="en-US" dirty="0"/>
              <a:t>Project Summary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F100C7F-5272-46AB-9FC7-E66059915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28027" cy="6858000"/>
          </a:xfrm>
          <a:custGeom>
            <a:avLst/>
            <a:gdLst>
              <a:gd name="connsiteX0" fmla="*/ 0 w 7128027"/>
              <a:gd name="connsiteY0" fmla="*/ 0 h 6858000"/>
              <a:gd name="connsiteX1" fmla="*/ 333951 w 7128027"/>
              <a:gd name="connsiteY1" fmla="*/ 0 h 6858000"/>
              <a:gd name="connsiteX2" fmla="*/ 1220030 w 7128027"/>
              <a:gd name="connsiteY2" fmla="*/ 0 h 6858000"/>
              <a:gd name="connsiteX3" fmla="*/ 1345471 w 7128027"/>
              <a:gd name="connsiteY3" fmla="*/ 0 h 6858000"/>
              <a:gd name="connsiteX4" fmla="*/ 2838612 w 7128027"/>
              <a:gd name="connsiteY4" fmla="*/ 0 h 6858000"/>
              <a:gd name="connsiteX5" fmla="*/ 5505004 w 7128027"/>
              <a:gd name="connsiteY5" fmla="*/ 0 h 6858000"/>
              <a:gd name="connsiteX6" fmla="*/ 5527128 w 7128027"/>
              <a:gd name="connsiteY6" fmla="*/ 14997 h 6858000"/>
              <a:gd name="connsiteX7" fmla="*/ 7128027 w 7128027"/>
              <a:gd name="connsiteY7" fmla="*/ 3621656 h 6858000"/>
              <a:gd name="connsiteX8" fmla="*/ 5253677 w 7128027"/>
              <a:gd name="connsiteY8" fmla="*/ 6374814 h 6858000"/>
              <a:gd name="connsiteX9" fmla="*/ 4737029 w 7128027"/>
              <a:gd name="connsiteY9" fmla="*/ 6780599 h 6858000"/>
              <a:gd name="connsiteX10" fmla="*/ 4625273 w 7128027"/>
              <a:gd name="connsiteY10" fmla="*/ 6858000 h 6858000"/>
              <a:gd name="connsiteX11" fmla="*/ 2838612 w 7128027"/>
              <a:gd name="connsiteY11" fmla="*/ 6858000 h 6858000"/>
              <a:gd name="connsiteX12" fmla="*/ 1220030 w 7128027"/>
              <a:gd name="connsiteY12" fmla="*/ 6858000 h 6858000"/>
              <a:gd name="connsiteX13" fmla="*/ 1037077 w 7128027"/>
              <a:gd name="connsiteY13" fmla="*/ 6858000 h 6858000"/>
              <a:gd name="connsiteX14" fmla="*/ 333951 w 7128027"/>
              <a:gd name="connsiteY14" fmla="*/ 6858000 h 6858000"/>
              <a:gd name="connsiteX15" fmla="*/ 0 w 7128027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28027" h="6858000">
                <a:moveTo>
                  <a:pt x="0" y="0"/>
                </a:moveTo>
                <a:lnTo>
                  <a:pt x="333951" y="0"/>
                </a:lnTo>
                <a:lnTo>
                  <a:pt x="1220030" y="0"/>
                </a:lnTo>
                <a:lnTo>
                  <a:pt x="1345471" y="0"/>
                </a:lnTo>
                <a:lnTo>
                  <a:pt x="2838612" y="0"/>
                </a:lnTo>
                <a:lnTo>
                  <a:pt x="5505004" y="0"/>
                </a:lnTo>
                <a:lnTo>
                  <a:pt x="5527128" y="14997"/>
                </a:lnTo>
                <a:cubicBezTo>
                  <a:pt x="6554291" y="754641"/>
                  <a:pt x="7128027" y="2093192"/>
                  <a:pt x="7128027" y="3621656"/>
                </a:cubicBezTo>
                <a:cubicBezTo>
                  <a:pt x="7128027" y="4969131"/>
                  <a:pt x="6199302" y="5602839"/>
                  <a:pt x="5253677" y="6374814"/>
                </a:cubicBezTo>
                <a:cubicBezTo>
                  <a:pt x="5081474" y="6515397"/>
                  <a:pt x="4910847" y="6653108"/>
                  <a:pt x="4737029" y="6780599"/>
                </a:cubicBezTo>
                <a:lnTo>
                  <a:pt x="4625273" y="6858000"/>
                </a:lnTo>
                <a:lnTo>
                  <a:pt x="2838612" y="6858000"/>
                </a:lnTo>
                <a:lnTo>
                  <a:pt x="1220030" y="6858000"/>
                </a:lnTo>
                <a:lnTo>
                  <a:pt x="1037077" y="6858000"/>
                </a:lnTo>
                <a:lnTo>
                  <a:pt x="33395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4FEA6D5-DF59-4E15-B19F-159D0588B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57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6C8C9E5-F937-44A5-A519-EA719F03E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57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0ACBBCC1-E4F4-2735-8935-F1329DF9EE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2209969"/>
              </p:ext>
            </p:extLst>
          </p:nvPr>
        </p:nvGraphicFramePr>
        <p:xfrm>
          <a:off x="298017" y="603115"/>
          <a:ext cx="6540528" cy="56128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393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EDCA6-6110-59E4-56C9-9DD870D4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C7E520-C5CE-8C55-CC21-D1D7CE41F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8669" y="2476325"/>
            <a:ext cx="7506903" cy="3420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95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2" name="Rectangle 141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5" name="Freeform: Shape 14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71223-E7E1-ED4E-76AC-2F8474785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148" y="536310"/>
            <a:ext cx="4148511" cy="1944371"/>
          </a:xfrm>
        </p:spPr>
        <p:txBody>
          <a:bodyPr anchor="b">
            <a:normAutofit/>
          </a:bodyPr>
          <a:lstStyle/>
          <a:p>
            <a:r>
              <a:rPr lang="en-US" dirty="0"/>
              <a:t>Web Crawler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1A2658F-562D-7E7F-9C4D-3260EE44B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199" y="1202268"/>
            <a:ext cx="4788670" cy="445346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C395-C189-E93C-41E6-6823E5CC4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7165" y="2664694"/>
            <a:ext cx="4023361" cy="2385392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The web crawler is designed to collect raw text data of famous quotes from Goodreads.com.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It leverages the Python library Scrapy, a popular open-source web scraping tool, to navigate and gather this data efficiently</a:t>
            </a:r>
          </a:p>
          <a:p>
            <a:pPr>
              <a:lnSpc>
                <a:spcPct val="130000"/>
              </a:lnSpc>
            </a:pPr>
            <a:endParaRPr lang="en-US" dirty="0">
              <a:latin typeface="Söhne"/>
            </a:endParaRPr>
          </a:p>
          <a:p>
            <a:pPr>
              <a:lnSpc>
                <a:spcPct val="13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645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A57FE42-0670-94EF-8E71-14D409CC6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1344612"/>
          </a:xfrm>
        </p:spPr>
        <p:txBody>
          <a:bodyPr anchor="b">
            <a:normAutofit/>
          </a:bodyPr>
          <a:lstStyle/>
          <a:p>
            <a:r>
              <a:rPr lang="en-US" sz="3000" dirty="0"/>
              <a:t>Preprocessing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AA7F76CE-7007-7790-2005-0674136EC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2312988"/>
            <a:ext cx="6857365" cy="365125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Tokenization</a:t>
            </a:r>
            <a:r>
              <a:rPr lang="en-US" dirty="0"/>
              <a:t>: leverage </a:t>
            </a:r>
            <a:r>
              <a:rPr lang="en-US" dirty="0" err="1"/>
              <a:t>Metapy's</a:t>
            </a:r>
            <a:r>
              <a:rPr lang="en-US" dirty="0"/>
              <a:t> for tokenization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Parsing and Preparing Data: </a:t>
            </a:r>
            <a:r>
              <a:rPr lang="en-US" dirty="0"/>
              <a:t>the script includes a </a:t>
            </a:r>
            <a:r>
              <a:rPr lang="en-US" dirty="0" err="1"/>
              <a:t>parse_quotes</a:t>
            </a:r>
            <a:r>
              <a:rPr lang="en-US" dirty="0"/>
              <a:t> function that processes the JSON file containing quotes and it cleans and organizes the data, preparing it for indexing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Index Preparation</a:t>
            </a:r>
            <a:r>
              <a:rPr lang="en-US" dirty="0"/>
              <a:t>: write the processed quotes to a .</a:t>
            </a:r>
            <a:r>
              <a:rPr lang="en-US" dirty="0" err="1"/>
              <a:t>dat</a:t>
            </a:r>
            <a:r>
              <a:rPr lang="en-US" dirty="0"/>
              <a:t> file for indexing purposes</a:t>
            </a:r>
          </a:p>
        </p:txBody>
      </p:sp>
    </p:spTree>
    <p:extLst>
      <p:ext uri="{BB962C8B-B14F-4D97-AF65-F5344CB8AC3E}">
        <p14:creationId xmlns:p14="http://schemas.microsoft.com/office/powerpoint/2010/main" val="1100585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ACA6C3-F2FA-4894-85C1-9FA60510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922BA5-6683-4195-97C3-F3D2A0BB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26626" y="-5026319"/>
            <a:ext cx="2138900" cy="12191541"/>
          </a:xfrm>
          <a:custGeom>
            <a:avLst/>
            <a:gdLst>
              <a:gd name="connsiteX0" fmla="*/ 0 w 2382867"/>
              <a:gd name="connsiteY0" fmla="*/ 12191541 h 12191541"/>
              <a:gd name="connsiteX1" fmla="*/ 0 w 2382867"/>
              <a:gd name="connsiteY1" fmla="*/ 0 h 12191541"/>
              <a:gd name="connsiteX2" fmla="*/ 1758230 w 2382867"/>
              <a:gd name="connsiteY2" fmla="*/ 0 h 12191541"/>
              <a:gd name="connsiteX3" fmla="*/ 1849759 w 2382867"/>
              <a:gd name="connsiteY3" fmla="*/ 405062 h 12191541"/>
              <a:gd name="connsiteX4" fmla="*/ 2382867 w 2382867"/>
              <a:gd name="connsiteY4" fmla="*/ 6524518 h 12191541"/>
              <a:gd name="connsiteX5" fmla="*/ 1334945 w 2382867"/>
              <a:gd name="connsiteY5" fmla="*/ 12017007 h 12191541"/>
              <a:gd name="connsiteX6" fmla="*/ 1268170 w 2382867"/>
              <a:gd name="connsiteY6" fmla="*/ 12191541 h 121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2867" h="12191541">
                <a:moveTo>
                  <a:pt x="0" y="12191541"/>
                </a:moveTo>
                <a:lnTo>
                  <a:pt x="0" y="0"/>
                </a:lnTo>
                <a:lnTo>
                  <a:pt x="1758230" y="0"/>
                </a:lnTo>
                <a:lnTo>
                  <a:pt x="1849759" y="405062"/>
                </a:lnTo>
                <a:cubicBezTo>
                  <a:pt x="2196195" y="2048010"/>
                  <a:pt x="2382867" y="4186399"/>
                  <a:pt x="2382867" y="6524518"/>
                </a:cubicBezTo>
                <a:cubicBezTo>
                  <a:pt x="2382867" y="9147937"/>
                  <a:pt x="1893395" y="10555417"/>
                  <a:pt x="1334945" y="12017007"/>
                </a:cubicBezTo>
                <a:lnTo>
                  <a:pt x="1268170" y="12191541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27211" y="-4339476"/>
            <a:ext cx="1137882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8CAB63-A10B-BBE8-DFC5-727616DE9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944" y="543687"/>
            <a:ext cx="9756112" cy="104686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Searcher</a:t>
            </a:r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0529" y="-4583452"/>
            <a:ext cx="1011248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CE3A05-9C84-6887-4812-3D6479D317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0497013"/>
              </p:ext>
            </p:extLst>
          </p:nvPr>
        </p:nvGraphicFramePr>
        <p:xfrm>
          <a:off x="567159" y="2812010"/>
          <a:ext cx="11296892" cy="3502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4440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Picture 5" descr="A large library with books on the floor&#10;&#10;Description automatically generated">
            <a:extLst>
              <a:ext uri="{FF2B5EF4-FFF2-40B4-BE49-F238E27FC236}">
                <a16:creationId xmlns:a16="http://schemas.microsoft.com/office/drawing/2014/main" id="{0F945D75-109E-A376-0C24-C3B0E5157D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4" r="22867" b="-2"/>
          <a:stretch/>
        </p:blipFill>
        <p:spPr>
          <a:xfrm>
            <a:off x="4691118" y="1"/>
            <a:ext cx="7500882" cy="6857999"/>
          </a:xfrm>
          <a:custGeom>
            <a:avLst/>
            <a:gdLst/>
            <a:ahLst/>
            <a:cxnLst/>
            <a:rect l="l" t="t" r="r" b="b"/>
            <a:pathLst>
              <a:path w="7500882" h="6857999">
                <a:moveTo>
                  <a:pt x="898230" y="0"/>
                </a:moveTo>
                <a:lnTo>
                  <a:pt x="7500882" y="0"/>
                </a:lnTo>
                <a:lnTo>
                  <a:pt x="7500882" y="6857999"/>
                </a:lnTo>
                <a:lnTo>
                  <a:pt x="0" y="6857999"/>
                </a:lnTo>
                <a:lnTo>
                  <a:pt x="114106" y="6780598"/>
                </a:lnTo>
                <a:cubicBezTo>
                  <a:pt x="291579" y="6653107"/>
                  <a:pt x="465794" y="6515396"/>
                  <a:pt x="641619" y="6374813"/>
                </a:cubicBezTo>
                <a:cubicBezTo>
                  <a:pt x="1607125" y="5602838"/>
                  <a:pt x="2555378" y="4969130"/>
                  <a:pt x="2555378" y="3621655"/>
                </a:cubicBezTo>
                <a:cubicBezTo>
                  <a:pt x="2555378" y="2093191"/>
                  <a:pt x="1969579" y="754640"/>
                  <a:pt x="920818" y="14996"/>
                </a:cubicBezTo>
                <a:close/>
              </a:path>
            </a:pathLst>
          </a:custGeom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0BA56A81-C9DD-4EBA-9E13-32FFB51CF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" y="0"/>
            <a:ext cx="7307402" cy="6858000"/>
          </a:xfrm>
          <a:custGeom>
            <a:avLst/>
            <a:gdLst>
              <a:gd name="connsiteX0" fmla="*/ 0 w 7097265"/>
              <a:gd name="connsiteY0" fmla="*/ 0 h 6858000"/>
              <a:gd name="connsiteX1" fmla="*/ 5474242 w 7097265"/>
              <a:gd name="connsiteY1" fmla="*/ 0 h 6858000"/>
              <a:gd name="connsiteX2" fmla="*/ 5496366 w 7097265"/>
              <a:gd name="connsiteY2" fmla="*/ 14997 h 6858000"/>
              <a:gd name="connsiteX3" fmla="*/ 7097265 w 7097265"/>
              <a:gd name="connsiteY3" fmla="*/ 3621656 h 6858000"/>
              <a:gd name="connsiteX4" fmla="*/ 5222916 w 7097265"/>
              <a:gd name="connsiteY4" fmla="*/ 6374814 h 6858000"/>
              <a:gd name="connsiteX5" fmla="*/ 4706267 w 7097265"/>
              <a:gd name="connsiteY5" fmla="*/ 6780599 h 6858000"/>
              <a:gd name="connsiteX6" fmla="*/ 4594511 w 7097265"/>
              <a:gd name="connsiteY6" fmla="*/ 6858000 h 6858000"/>
              <a:gd name="connsiteX7" fmla="*/ 0 w 709726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7265" h="6858000">
                <a:moveTo>
                  <a:pt x="0" y="0"/>
                </a:moveTo>
                <a:lnTo>
                  <a:pt x="5474242" y="0"/>
                </a:lnTo>
                <a:lnTo>
                  <a:pt x="5496366" y="14997"/>
                </a:lnTo>
                <a:cubicBezTo>
                  <a:pt x="6523529" y="754641"/>
                  <a:pt x="7097265" y="2093192"/>
                  <a:pt x="7097265" y="3621656"/>
                </a:cubicBezTo>
                <a:cubicBezTo>
                  <a:pt x="7097265" y="4969131"/>
                  <a:pt x="6168540" y="5602839"/>
                  <a:pt x="5222916" y="6374814"/>
                </a:cubicBezTo>
                <a:cubicBezTo>
                  <a:pt x="5050713" y="6515397"/>
                  <a:pt x="4880085" y="6653108"/>
                  <a:pt x="4706267" y="6780599"/>
                </a:cubicBezTo>
                <a:lnTo>
                  <a:pt x="459451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03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A1587-0E10-2ED5-6B50-45E885F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84097"/>
            <a:ext cx="4780129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Web App and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2B185-13A6-6D94-2B05-1FA00B56B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8" y="1723985"/>
            <a:ext cx="5368525" cy="4503195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Web App</a:t>
            </a:r>
            <a:r>
              <a:rPr lang="en-US" sz="1600" dirty="0"/>
              <a:t>: utilizes the Flask library to create a web application. Imports and uses the searcher class (from the searcher.py script) for handling the search functionality within the web application.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Index.html: </a:t>
            </a:r>
            <a:r>
              <a:rPr lang="en-US" sz="1600" dirty="0"/>
              <a:t>Serves as the main landing page of the web application. Contains a form for users to input their search queries or sentiments, which are processed by the web application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Output.html</a:t>
            </a:r>
            <a:r>
              <a:rPr lang="en-US" sz="1600" dirty="0"/>
              <a:t>: Designed to display the results of the user's search query. Shares similar styling with index.html for consistency. Structured to dynamically display search results, including quotes and authors</a:t>
            </a:r>
          </a:p>
        </p:txBody>
      </p:sp>
    </p:spTree>
    <p:extLst>
      <p:ext uri="{BB962C8B-B14F-4D97-AF65-F5344CB8AC3E}">
        <p14:creationId xmlns:p14="http://schemas.microsoft.com/office/powerpoint/2010/main" val="1194931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25D471-04C2-C3C4-E6D3-24F03CFFF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914631" y="2917669"/>
            <a:ext cx="6858000" cy="1022662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ctr"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Demo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" name="quote-finder-demo">
            <a:hlinkClick r:id="" action="ppaction://media"/>
            <a:extLst>
              <a:ext uri="{FF2B5EF4-FFF2-40B4-BE49-F238E27FC236}">
                <a16:creationId xmlns:a16="http://schemas.microsoft.com/office/drawing/2014/main" id="{279A66B1-3B5A-A063-E201-E149CB69DA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1337" y="342145"/>
            <a:ext cx="10888931" cy="612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57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1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ketchLinesVTI">
  <a:themeElements>
    <a:clrScheme name="AnalogousFromLightSeedRightStep">
      <a:dk1>
        <a:srgbClr val="000000"/>
      </a:dk1>
      <a:lt1>
        <a:srgbClr val="FFFFFF"/>
      </a:lt1>
      <a:dk2>
        <a:srgbClr val="412524"/>
      </a:dk2>
      <a:lt2>
        <a:srgbClr val="E2E8E8"/>
      </a:lt2>
      <a:accent1>
        <a:srgbClr val="C69896"/>
      </a:accent1>
      <a:accent2>
        <a:srgbClr val="BA997F"/>
      </a:accent2>
      <a:accent3>
        <a:srgbClr val="AAA480"/>
      </a:accent3>
      <a:accent4>
        <a:srgbClr val="9BAA74"/>
      </a:accent4>
      <a:accent5>
        <a:srgbClr val="8FAC82"/>
      </a:accent5>
      <a:accent6>
        <a:srgbClr val="78B07E"/>
      </a:accent6>
      <a:hlink>
        <a:srgbClr val="568D8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17EB711B33C64781E6E78789DF5D99" ma:contentTypeVersion="3" ma:contentTypeDescription="Create a new document." ma:contentTypeScope="" ma:versionID="f10bed57f866ad09b546df74d8cfde63">
  <xsd:schema xmlns:xsd="http://www.w3.org/2001/XMLSchema" xmlns:xs="http://www.w3.org/2001/XMLSchema" xmlns:p="http://schemas.microsoft.com/office/2006/metadata/properties" xmlns:ns3="b66fa70c-6e75-4ea6-be86-1fd653c86ce0" targetNamespace="http://schemas.microsoft.com/office/2006/metadata/properties" ma:root="true" ma:fieldsID="bd467b0091dc31b0da113c5a8c47bca8" ns3:_="">
    <xsd:import namespace="b66fa70c-6e75-4ea6-be86-1fd653c86ce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6fa70c-6e75-4ea6-be86-1fd653c86c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0BDE426-5177-4C81-9177-663F8F2DCF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6fa70c-6e75-4ea6-be86-1fd653c86ce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87A6F4E-612B-4FA6-BF20-D15F54E001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2A3CAE-348B-4912-8362-1A576C4BD087}">
  <ds:schemaRefs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purl.org/dc/dcmitype/"/>
    <ds:schemaRef ds:uri="b66fa70c-6e75-4ea6-be86-1fd653c86ce0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446</Words>
  <Application>Microsoft Office PowerPoint</Application>
  <PresentationFormat>Widescreen</PresentationFormat>
  <Paragraphs>37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Meiryo</vt:lpstr>
      <vt:lpstr>Arial</vt:lpstr>
      <vt:lpstr>Corbel</vt:lpstr>
      <vt:lpstr>Söhne</vt:lpstr>
      <vt:lpstr>SketchLinesVTI</vt:lpstr>
      <vt:lpstr>Quote Finder </vt:lpstr>
      <vt:lpstr>Overview</vt:lpstr>
      <vt:lpstr>Project Summary</vt:lpstr>
      <vt:lpstr>Architecture</vt:lpstr>
      <vt:lpstr>Web Crawler</vt:lpstr>
      <vt:lpstr>Preprocessing</vt:lpstr>
      <vt:lpstr>Searcher</vt:lpstr>
      <vt:lpstr>Web App and UI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Manuel Suárez Lunar</dc:creator>
  <cp:lastModifiedBy>Suarez Lunar, Manuel</cp:lastModifiedBy>
  <cp:revision>2</cp:revision>
  <dcterms:created xsi:type="dcterms:W3CDTF">2023-12-01T01:21:57Z</dcterms:created>
  <dcterms:modified xsi:type="dcterms:W3CDTF">2023-12-06T14:25:23Z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0x010100E017EB711B33C64781E6E78789DF5D99</vt:lpwstr>
  </property>
</Properties>
</file>

<file path=docProps/thumbnail.jpeg>
</file>